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65" r:id="rId13"/>
  </p:sldIdLst>
  <p:sldSz cx="9144000" cy="6858000" type="screen4x3"/>
  <p:notesSz cx="7102475" cy="10234613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66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4068" autoAdjust="0"/>
  </p:normalViewPr>
  <p:slideViewPr>
    <p:cSldViewPr showGuides="1">
      <p:cViewPr varScale="1">
        <p:scale>
          <a:sx n="101" d="100"/>
          <a:sy n="101" d="100"/>
        </p:scale>
        <p:origin x="187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0801F-6B5F-4B00-8E7B-62CB678A18A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8F9CD46-78B2-41B9-932B-98B1C4AC99C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Die zentralen Figuren</a:t>
          </a:r>
        </a:p>
      </dgm:t>
    </dgm:pt>
    <dgm:pt modelId="{A800E8DF-F7DB-4424-A13B-76A95AF3A358}" type="parTrans" cxnId="{48A0A89E-1BA4-4CCE-B251-835F90147888}">
      <dgm:prSet/>
      <dgm:spPr/>
    </dgm:pt>
    <dgm:pt modelId="{EBB32F76-E362-4E97-96AC-34DBC542B6A1}" type="sibTrans" cxnId="{48A0A89E-1BA4-4CCE-B251-835F90147888}">
      <dgm:prSet/>
      <dgm:spPr/>
    </dgm:pt>
    <dgm:pt modelId="{B10AE39F-D8E1-4857-885B-1652042D722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Fred und Wilma</a:t>
          </a:r>
        </a:p>
      </dgm:t>
    </dgm:pt>
    <dgm:pt modelId="{4BA5D324-8755-499D-B3DD-415029B61F1B}" type="parTrans" cxnId="{5BB941D6-38BA-4F5B-8948-E6A1994DACB5}">
      <dgm:prSet/>
      <dgm:spPr/>
    </dgm:pt>
    <dgm:pt modelId="{ECB769C9-F019-4FD8-ADE4-071E75B65046}" type="sibTrans" cxnId="{5BB941D6-38BA-4F5B-8948-E6A1994DACB5}">
      <dgm:prSet/>
      <dgm:spPr/>
    </dgm:pt>
    <dgm:pt modelId="{AA2855CF-0F8F-48E8-97EA-686D5EBE07D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Tochter Pebbles</a:t>
          </a:r>
        </a:p>
      </dgm:t>
    </dgm:pt>
    <dgm:pt modelId="{0C924E2B-6915-4319-A873-C4ED1AAA2DB7}" type="parTrans" cxnId="{C6EFC772-537D-45F8-8DB3-7945B1E1B804}">
      <dgm:prSet/>
      <dgm:spPr/>
    </dgm:pt>
    <dgm:pt modelId="{9C7E9B35-CF37-47AA-8C69-4D30886DE586}" type="sibTrans" cxnId="{C6EFC772-537D-45F8-8DB3-7945B1E1B804}">
      <dgm:prSet/>
      <dgm:spPr/>
    </dgm:pt>
    <dgm:pt modelId="{39DACFF7-204B-40D0-9139-4C45895B7A0E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Dino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Der Haushund</a:t>
          </a:r>
        </a:p>
      </dgm:t>
    </dgm:pt>
    <dgm:pt modelId="{5CDFD062-DAB0-4D81-8F62-199F22B0DCC0}" type="parTrans" cxnId="{FFD3D307-74B3-401E-BB88-662D761ACAE9}">
      <dgm:prSet/>
      <dgm:spPr/>
    </dgm:pt>
    <dgm:pt modelId="{0CB1C59B-53D3-46CB-AC1F-D410388C8152}" type="sibTrans" cxnId="{FFD3D307-74B3-401E-BB88-662D761ACAE9}">
      <dgm:prSet/>
      <dgm:spPr/>
    </dgm:pt>
    <dgm:pt modelId="{153B5522-C83A-43F5-9BE8-CA92AE194201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Lowen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Die Katze</a:t>
          </a:r>
        </a:p>
      </dgm:t>
    </dgm:pt>
    <dgm:pt modelId="{9DAB73CA-F532-4CC3-BF5C-5FAA72FC832A}" type="parTrans" cxnId="{078F7F91-33BE-4BBE-B072-8CCE1982EB92}">
      <dgm:prSet/>
      <dgm:spPr/>
    </dgm:pt>
    <dgm:pt modelId="{2C0E301F-F85F-4AD8-8330-060D0DA7B112}" type="sibTrans" cxnId="{078F7F91-33BE-4BBE-B072-8CCE1982EB92}">
      <dgm:prSet/>
      <dgm:spPr/>
    </dgm:pt>
    <dgm:pt modelId="{1C5F34D1-E959-4122-B2F1-C87B0F6CFAD1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Rüsselstaubsauger</a:t>
          </a:r>
        </a:p>
      </dgm:t>
    </dgm:pt>
    <dgm:pt modelId="{08988771-6B8F-4380-83C2-5E4713A6969C}" type="parTrans" cxnId="{8264AA2A-09F4-4474-AFFF-289F9D510318}">
      <dgm:prSet/>
      <dgm:spPr/>
    </dgm:pt>
    <dgm:pt modelId="{10AD4D93-67D9-4885-9F9F-8A7A571E112C}" type="sibTrans" cxnId="{8264AA2A-09F4-4474-AFFF-289F9D510318}">
      <dgm:prSet/>
      <dgm:spPr/>
    </dgm:pt>
    <dgm:pt modelId="{21878F94-A13D-4628-9916-4B171C29AFD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Betty und Barney</a:t>
          </a:r>
        </a:p>
      </dgm:t>
    </dgm:pt>
    <dgm:pt modelId="{D6579DAC-9239-4B24-8170-2F1D340C4F11}" type="parTrans" cxnId="{393A6863-55E9-4F93-80E3-2FC74F55A0E4}">
      <dgm:prSet/>
      <dgm:spPr/>
    </dgm:pt>
    <dgm:pt modelId="{62C45A94-4B00-474A-9E62-32EDF9DF2ACF}" type="sibTrans" cxnId="{393A6863-55E9-4F93-80E3-2FC74F55A0E4}">
      <dgm:prSet/>
      <dgm:spPr/>
    </dgm:pt>
    <dgm:pt modelId="{C20FD82E-C63F-47F6-8201-B5BB4566B6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BamBam mit der Keule</a:t>
          </a:r>
        </a:p>
      </dgm:t>
    </dgm:pt>
    <dgm:pt modelId="{84D93147-D97A-415C-827D-02C0294B4A46}" type="parTrans" cxnId="{6064E713-5A5D-4C58-935B-686D9EFAEEA7}">
      <dgm:prSet/>
      <dgm:spPr/>
    </dgm:pt>
    <dgm:pt modelId="{029A8B82-C5F0-48B6-B3A9-1A4A7BDCA04C}" type="sibTrans" cxnId="{6064E713-5A5D-4C58-935B-686D9EFAEEA7}">
      <dgm:prSet/>
      <dgm:spPr/>
    </dgm:pt>
    <dgm:pt modelId="{C3AA260B-52F7-4673-B084-B647D9CDEE12}" type="pres">
      <dgm:prSet presAssocID="{0DD0801F-6B5F-4B00-8E7B-62CB678A18A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DE21E66-14E5-4375-8A2A-B14302E7E349}" type="pres">
      <dgm:prSet presAssocID="{E8F9CD46-78B2-41B9-932B-98B1C4AC99CC}" presName="hierRoot1" presStyleCnt="0">
        <dgm:presLayoutVars>
          <dgm:hierBranch/>
        </dgm:presLayoutVars>
      </dgm:prSet>
      <dgm:spPr/>
    </dgm:pt>
    <dgm:pt modelId="{1E7B7D2D-7667-4F24-A3ED-2189FA675D2C}" type="pres">
      <dgm:prSet presAssocID="{E8F9CD46-78B2-41B9-932B-98B1C4AC99CC}" presName="rootComposite1" presStyleCnt="0"/>
      <dgm:spPr/>
    </dgm:pt>
    <dgm:pt modelId="{8410536A-C9BC-4579-AFE9-CED6A0E85BE5}" type="pres">
      <dgm:prSet presAssocID="{E8F9CD46-78B2-41B9-932B-98B1C4AC99CC}" presName="rootText1" presStyleLbl="node0" presStyleIdx="0" presStyleCnt="1">
        <dgm:presLayoutVars>
          <dgm:chPref val="3"/>
        </dgm:presLayoutVars>
      </dgm:prSet>
      <dgm:spPr/>
    </dgm:pt>
    <dgm:pt modelId="{D48CC8CA-7F0B-4F80-A6A9-CEC72D638595}" type="pres">
      <dgm:prSet presAssocID="{E8F9CD46-78B2-41B9-932B-98B1C4AC99CC}" presName="rootConnector1" presStyleLbl="node1" presStyleIdx="0" presStyleCnt="0"/>
      <dgm:spPr/>
    </dgm:pt>
    <dgm:pt modelId="{9450C0D8-EC80-439D-9718-9A11117FB730}" type="pres">
      <dgm:prSet presAssocID="{E8F9CD46-78B2-41B9-932B-98B1C4AC99CC}" presName="hierChild2" presStyleCnt="0"/>
      <dgm:spPr/>
    </dgm:pt>
    <dgm:pt modelId="{6AA8EE3E-AD04-4CE8-9001-5BD820C3AFA8}" type="pres">
      <dgm:prSet presAssocID="{4BA5D324-8755-499D-B3DD-415029B61F1B}" presName="Name35" presStyleLbl="parChTrans1D2" presStyleIdx="0" presStyleCnt="2"/>
      <dgm:spPr/>
    </dgm:pt>
    <dgm:pt modelId="{E9239E38-4181-4CED-BEB4-CE93E3375642}" type="pres">
      <dgm:prSet presAssocID="{B10AE39F-D8E1-4857-885B-1652042D722B}" presName="hierRoot2" presStyleCnt="0">
        <dgm:presLayoutVars>
          <dgm:hierBranch/>
        </dgm:presLayoutVars>
      </dgm:prSet>
      <dgm:spPr/>
    </dgm:pt>
    <dgm:pt modelId="{644BFE8D-D618-4032-B214-39B4D41D626B}" type="pres">
      <dgm:prSet presAssocID="{B10AE39F-D8E1-4857-885B-1652042D722B}" presName="rootComposite" presStyleCnt="0"/>
      <dgm:spPr/>
    </dgm:pt>
    <dgm:pt modelId="{87BEF560-A72A-427A-916E-5198B64F8A9E}" type="pres">
      <dgm:prSet presAssocID="{B10AE39F-D8E1-4857-885B-1652042D722B}" presName="rootText" presStyleLbl="node2" presStyleIdx="0" presStyleCnt="2">
        <dgm:presLayoutVars>
          <dgm:chPref val="3"/>
        </dgm:presLayoutVars>
      </dgm:prSet>
      <dgm:spPr/>
    </dgm:pt>
    <dgm:pt modelId="{FFF1CAFF-215E-4268-96EB-F4A2CEDA28F2}" type="pres">
      <dgm:prSet presAssocID="{B10AE39F-D8E1-4857-885B-1652042D722B}" presName="rootConnector" presStyleLbl="node2" presStyleIdx="0" presStyleCnt="2"/>
      <dgm:spPr/>
    </dgm:pt>
    <dgm:pt modelId="{4FAB1C12-8926-4B62-B42A-0B9DFBA7F83E}" type="pres">
      <dgm:prSet presAssocID="{B10AE39F-D8E1-4857-885B-1652042D722B}" presName="hierChild4" presStyleCnt="0"/>
      <dgm:spPr/>
    </dgm:pt>
    <dgm:pt modelId="{1B67CB34-5430-4978-B8F9-8507DCF424BA}" type="pres">
      <dgm:prSet presAssocID="{0C924E2B-6915-4319-A873-C4ED1AAA2DB7}" presName="Name35" presStyleLbl="parChTrans1D3" presStyleIdx="0" presStyleCnt="2"/>
      <dgm:spPr/>
    </dgm:pt>
    <dgm:pt modelId="{09F8E3E5-67E6-4E36-9519-4481AF1AD4E0}" type="pres">
      <dgm:prSet presAssocID="{AA2855CF-0F8F-48E8-97EA-686D5EBE07DA}" presName="hierRoot2" presStyleCnt="0">
        <dgm:presLayoutVars>
          <dgm:hierBranch val="r"/>
        </dgm:presLayoutVars>
      </dgm:prSet>
      <dgm:spPr/>
    </dgm:pt>
    <dgm:pt modelId="{674E6245-75D0-454E-95DB-D52D9198E0B5}" type="pres">
      <dgm:prSet presAssocID="{AA2855CF-0F8F-48E8-97EA-686D5EBE07DA}" presName="rootComposite" presStyleCnt="0"/>
      <dgm:spPr/>
    </dgm:pt>
    <dgm:pt modelId="{E9DDE1EA-045D-4868-9A40-90987C24AA41}" type="pres">
      <dgm:prSet presAssocID="{AA2855CF-0F8F-48E8-97EA-686D5EBE07DA}" presName="rootText" presStyleLbl="node3" presStyleIdx="0" presStyleCnt="2">
        <dgm:presLayoutVars>
          <dgm:chPref val="3"/>
        </dgm:presLayoutVars>
      </dgm:prSet>
      <dgm:spPr/>
    </dgm:pt>
    <dgm:pt modelId="{D513CC72-81F5-4E19-9DE7-179307842555}" type="pres">
      <dgm:prSet presAssocID="{AA2855CF-0F8F-48E8-97EA-686D5EBE07DA}" presName="rootConnector" presStyleLbl="node3" presStyleIdx="0" presStyleCnt="2"/>
      <dgm:spPr/>
    </dgm:pt>
    <dgm:pt modelId="{4F863D30-F0E5-4DA1-8A16-D48223275C8D}" type="pres">
      <dgm:prSet presAssocID="{AA2855CF-0F8F-48E8-97EA-686D5EBE07DA}" presName="hierChild4" presStyleCnt="0"/>
      <dgm:spPr/>
    </dgm:pt>
    <dgm:pt modelId="{BB6B0515-23E0-4E23-84C5-746EE4407E7B}" type="pres">
      <dgm:prSet presAssocID="{AA2855CF-0F8F-48E8-97EA-686D5EBE07DA}" presName="hierChild5" presStyleCnt="0"/>
      <dgm:spPr/>
    </dgm:pt>
    <dgm:pt modelId="{60BA69FA-B524-4B2C-ADFB-23E2846F57F7}" type="pres">
      <dgm:prSet presAssocID="{5CDFD062-DAB0-4D81-8F62-199F22B0DCC0}" presName="Name111" presStyleLbl="parChTrans1D4" presStyleIdx="0" presStyleCnt="3"/>
      <dgm:spPr/>
    </dgm:pt>
    <dgm:pt modelId="{147BEE23-65FF-454E-811B-5F86900E55C0}" type="pres">
      <dgm:prSet presAssocID="{39DACFF7-204B-40D0-9139-4C45895B7A0E}" presName="hierRoot3" presStyleCnt="0">
        <dgm:presLayoutVars>
          <dgm:hierBranch/>
        </dgm:presLayoutVars>
      </dgm:prSet>
      <dgm:spPr/>
    </dgm:pt>
    <dgm:pt modelId="{0D23F06A-40FF-406B-9C40-D1637F6C7C66}" type="pres">
      <dgm:prSet presAssocID="{39DACFF7-204B-40D0-9139-4C45895B7A0E}" presName="rootComposite3" presStyleCnt="0"/>
      <dgm:spPr/>
    </dgm:pt>
    <dgm:pt modelId="{48B1528C-D809-421F-9F88-62487042C91A}" type="pres">
      <dgm:prSet presAssocID="{39DACFF7-204B-40D0-9139-4C45895B7A0E}" presName="rootText3" presStyleLbl="asst3" presStyleIdx="0" presStyleCnt="3">
        <dgm:presLayoutVars>
          <dgm:chPref val="3"/>
        </dgm:presLayoutVars>
      </dgm:prSet>
      <dgm:spPr/>
    </dgm:pt>
    <dgm:pt modelId="{D27C15E3-0C8D-4AF1-B3CB-5B8D734C88FF}" type="pres">
      <dgm:prSet presAssocID="{39DACFF7-204B-40D0-9139-4C45895B7A0E}" presName="rootConnector3" presStyleLbl="asst3" presStyleIdx="0" presStyleCnt="3"/>
      <dgm:spPr/>
    </dgm:pt>
    <dgm:pt modelId="{03CF2280-A5BC-4938-AFE8-D4A02FC9FB54}" type="pres">
      <dgm:prSet presAssocID="{39DACFF7-204B-40D0-9139-4C45895B7A0E}" presName="hierChild6" presStyleCnt="0"/>
      <dgm:spPr/>
    </dgm:pt>
    <dgm:pt modelId="{60CDF572-9E06-4A9B-8111-244B9C3680AE}" type="pres">
      <dgm:prSet presAssocID="{39DACFF7-204B-40D0-9139-4C45895B7A0E}" presName="hierChild7" presStyleCnt="0"/>
      <dgm:spPr/>
    </dgm:pt>
    <dgm:pt modelId="{564482CC-0903-41A2-8880-426E70B0445C}" type="pres">
      <dgm:prSet presAssocID="{9DAB73CA-F532-4CC3-BF5C-5FAA72FC832A}" presName="Name111" presStyleLbl="parChTrans1D4" presStyleIdx="1" presStyleCnt="3"/>
      <dgm:spPr/>
    </dgm:pt>
    <dgm:pt modelId="{C86342DB-084F-4C7F-A388-1CE3347612BE}" type="pres">
      <dgm:prSet presAssocID="{153B5522-C83A-43F5-9BE8-CA92AE194201}" presName="hierRoot3" presStyleCnt="0">
        <dgm:presLayoutVars>
          <dgm:hierBranch/>
        </dgm:presLayoutVars>
      </dgm:prSet>
      <dgm:spPr/>
    </dgm:pt>
    <dgm:pt modelId="{8154011F-90C4-4533-BF23-4C7FC4CDD0EC}" type="pres">
      <dgm:prSet presAssocID="{153B5522-C83A-43F5-9BE8-CA92AE194201}" presName="rootComposite3" presStyleCnt="0"/>
      <dgm:spPr/>
    </dgm:pt>
    <dgm:pt modelId="{5998D3B4-3704-4ECB-8C1B-AE18F4763F9A}" type="pres">
      <dgm:prSet presAssocID="{153B5522-C83A-43F5-9BE8-CA92AE194201}" presName="rootText3" presStyleLbl="asst3" presStyleIdx="1" presStyleCnt="3">
        <dgm:presLayoutVars>
          <dgm:chPref val="3"/>
        </dgm:presLayoutVars>
      </dgm:prSet>
      <dgm:spPr/>
    </dgm:pt>
    <dgm:pt modelId="{9A65F888-C6AD-42C0-BA61-9637B7BA1217}" type="pres">
      <dgm:prSet presAssocID="{153B5522-C83A-43F5-9BE8-CA92AE194201}" presName="rootConnector3" presStyleLbl="asst3" presStyleIdx="1" presStyleCnt="3"/>
      <dgm:spPr/>
    </dgm:pt>
    <dgm:pt modelId="{E17662C3-F886-4D13-8C0C-20D90B77BE75}" type="pres">
      <dgm:prSet presAssocID="{153B5522-C83A-43F5-9BE8-CA92AE194201}" presName="hierChild6" presStyleCnt="0"/>
      <dgm:spPr/>
    </dgm:pt>
    <dgm:pt modelId="{A4E3172D-72FD-45FD-9055-85C2A8433956}" type="pres">
      <dgm:prSet presAssocID="{153B5522-C83A-43F5-9BE8-CA92AE194201}" presName="hierChild7" presStyleCnt="0"/>
      <dgm:spPr/>
    </dgm:pt>
    <dgm:pt modelId="{40888B5F-85FD-4BB9-87BC-BDFCDF62B3FC}" type="pres">
      <dgm:prSet presAssocID="{08988771-6B8F-4380-83C2-5E4713A6969C}" presName="Name111" presStyleLbl="parChTrans1D4" presStyleIdx="2" presStyleCnt="3"/>
      <dgm:spPr/>
    </dgm:pt>
    <dgm:pt modelId="{A546F5D2-0C50-43B8-A9C4-A665BFEBB030}" type="pres">
      <dgm:prSet presAssocID="{1C5F34D1-E959-4122-B2F1-C87B0F6CFAD1}" presName="hierRoot3" presStyleCnt="0">
        <dgm:presLayoutVars>
          <dgm:hierBranch/>
        </dgm:presLayoutVars>
      </dgm:prSet>
      <dgm:spPr/>
    </dgm:pt>
    <dgm:pt modelId="{082934F7-B4E3-4B90-947B-75F4E59DB49A}" type="pres">
      <dgm:prSet presAssocID="{1C5F34D1-E959-4122-B2F1-C87B0F6CFAD1}" presName="rootComposite3" presStyleCnt="0"/>
      <dgm:spPr/>
    </dgm:pt>
    <dgm:pt modelId="{74966FE3-E3BB-47A1-9266-372C77F4763E}" type="pres">
      <dgm:prSet presAssocID="{1C5F34D1-E959-4122-B2F1-C87B0F6CFAD1}" presName="rootText3" presStyleLbl="asst3" presStyleIdx="2" presStyleCnt="3">
        <dgm:presLayoutVars>
          <dgm:chPref val="3"/>
        </dgm:presLayoutVars>
      </dgm:prSet>
      <dgm:spPr/>
    </dgm:pt>
    <dgm:pt modelId="{FF10A288-AC49-4B44-A4D8-A0AB3292B3DC}" type="pres">
      <dgm:prSet presAssocID="{1C5F34D1-E959-4122-B2F1-C87B0F6CFAD1}" presName="rootConnector3" presStyleLbl="asst3" presStyleIdx="2" presStyleCnt="3"/>
      <dgm:spPr/>
    </dgm:pt>
    <dgm:pt modelId="{7C9030E7-8CE5-46FB-BB3A-9128F834443F}" type="pres">
      <dgm:prSet presAssocID="{1C5F34D1-E959-4122-B2F1-C87B0F6CFAD1}" presName="hierChild6" presStyleCnt="0"/>
      <dgm:spPr/>
    </dgm:pt>
    <dgm:pt modelId="{76386DB7-1426-4521-9FE3-74B3C301C228}" type="pres">
      <dgm:prSet presAssocID="{1C5F34D1-E959-4122-B2F1-C87B0F6CFAD1}" presName="hierChild7" presStyleCnt="0"/>
      <dgm:spPr/>
    </dgm:pt>
    <dgm:pt modelId="{959712C8-2FFB-4471-8BAA-45B33A08E29F}" type="pres">
      <dgm:prSet presAssocID="{B10AE39F-D8E1-4857-885B-1652042D722B}" presName="hierChild5" presStyleCnt="0"/>
      <dgm:spPr/>
    </dgm:pt>
    <dgm:pt modelId="{67E8C97A-AB8C-4180-9D2B-A904E92C160C}" type="pres">
      <dgm:prSet presAssocID="{D6579DAC-9239-4B24-8170-2F1D340C4F11}" presName="Name35" presStyleLbl="parChTrans1D2" presStyleIdx="1" presStyleCnt="2"/>
      <dgm:spPr/>
    </dgm:pt>
    <dgm:pt modelId="{C481E404-7BA3-4147-9753-93524E57946F}" type="pres">
      <dgm:prSet presAssocID="{21878F94-A13D-4628-9916-4B171C29AFDD}" presName="hierRoot2" presStyleCnt="0">
        <dgm:presLayoutVars>
          <dgm:hierBranch/>
        </dgm:presLayoutVars>
      </dgm:prSet>
      <dgm:spPr/>
    </dgm:pt>
    <dgm:pt modelId="{FF63FCE1-1AED-446D-ABAE-7F34A9B41A4E}" type="pres">
      <dgm:prSet presAssocID="{21878F94-A13D-4628-9916-4B171C29AFDD}" presName="rootComposite" presStyleCnt="0"/>
      <dgm:spPr/>
    </dgm:pt>
    <dgm:pt modelId="{50772A48-63A0-4314-89F3-E084C5F48127}" type="pres">
      <dgm:prSet presAssocID="{21878F94-A13D-4628-9916-4B171C29AFDD}" presName="rootText" presStyleLbl="node2" presStyleIdx="1" presStyleCnt="2">
        <dgm:presLayoutVars>
          <dgm:chPref val="3"/>
        </dgm:presLayoutVars>
      </dgm:prSet>
      <dgm:spPr/>
    </dgm:pt>
    <dgm:pt modelId="{067459F5-D5C8-4BAD-BA42-E30B8A59A24C}" type="pres">
      <dgm:prSet presAssocID="{21878F94-A13D-4628-9916-4B171C29AFDD}" presName="rootConnector" presStyleLbl="node2" presStyleIdx="1" presStyleCnt="2"/>
      <dgm:spPr/>
    </dgm:pt>
    <dgm:pt modelId="{9EEE315B-B59F-45FD-B86B-09BB92902FDC}" type="pres">
      <dgm:prSet presAssocID="{21878F94-A13D-4628-9916-4B171C29AFDD}" presName="hierChild4" presStyleCnt="0"/>
      <dgm:spPr/>
    </dgm:pt>
    <dgm:pt modelId="{F2274CF2-1BAE-405B-8F21-52775C0C4EB4}" type="pres">
      <dgm:prSet presAssocID="{84D93147-D97A-415C-827D-02C0294B4A46}" presName="Name35" presStyleLbl="parChTrans1D3" presStyleIdx="1" presStyleCnt="2"/>
      <dgm:spPr/>
    </dgm:pt>
    <dgm:pt modelId="{2100FB69-C05B-486A-A921-328C1F5F90C5}" type="pres">
      <dgm:prSet presAssocID="{C20FD82E-C63F-47F6-8201-B5BB4566B6FF}" presName="hierRoot2" presStyleCnt="0">
        <dgm:presLayoutVars>
          <dgm:hierBranch val="r"/>
        </dgm:presLayoutVars>
      </dgm:prSet>
      <dgm:spPr/>
    </dgm:pt>
    <dgm:pt modelId="{20F8061F-04DF-4615-BF19-27AABDABAFE3}" type="pres">
      <dgm:prSet presAssocID="{C20FD82E-C63F-47F6-8201-B5BB4566B6FF}" presName="rootComposite" presStyleCnt="0"/>
      <dgm:spPr/>
    </dgm:pt>
    <dgm:pt modelId="{37C5EBA9-26D1-4AC9-94A1-1F97DC07E668}" type="pres">
      <dgm:prSet presAssocID="{C20FD82E-C63F-47F6-8201-B5BB4566B6FF}" presName="rootText" presStyleLbl="node3" presStyleIdx="1" presStyleCnt="2">
        <dgm:presLayoutVars>
          <dgm:chPref val="3"/>
        </dgm:presLayoutVars>
      </dgm:prSet>
      <dgm:spPr/>
    </dgm:pt>
    <dgm:pt modelId="{1A0CE457-947F-4FFD-B70E-F1F53B604636}" type="pres">
      <dgm:prSet presAssocID="{C20FD82E-C63F-47F6-8201-B5BB4566B6FF}" presName="rootConnector" presStyleLbl="node3" presStyleIdx="1" presStyleCnt="2"/>
      <dgm:spPr/>
    </dgm:pt>
    <dgm:pt modelId="{0BA95B4D-2527-4C59-B2D1-C476582D61A6}" type="pres">
      <dgm:prSet presAssocID="{C20FD82E-C63F-47F6-8201-B5BB4566B6FF}" presName="hierChild4" presStyleCnt="0"/>
      <dgm:spPr/>
    </dgm:pt>
    <dgm:pt modelId="{2A335757-3894-4501-AC6A-471E257B4877}" type="pres">
      <dgm:prSet presAssocID="{C20FD82E-C63F-47F6-8201-B5BB4566B6FF}" presName="hierChild5" presStyleCnt="0"/>
      <dgm:spPr/>
    </dgm:pt>
    <dgm:pt modelId="{048A7C57-E10B-47E8-96DD-42E0E8A18903}" type="pres">
      <dgm:prSet presAssocID="{21878F94-A13D-4628-9916-4B171C29AFDD}" presName="hierChild5" presStyleCnt="0"/>
      <dgm:spPr/>
    </dgm:pt>
    <dgm:pt modelId="{C2D6AA3C-6811-4125-8EBF-8614E4F9724A}" type="pres">
      <dgm:prSet presAssocID="{E8F9CD46-78B2-41B9-932B-98B1C4AC99CC}" presName="hierChild3" presStyleCnt="0"/>
      <dgm:spPr/>
    </dgm:pt>
  </dgm:ptLst>
  <dgm:cxnLst>
    <dgm:cxn modelId="{CB5B7001-27F5-40CE-B38C-EC3909BF7E47}" type="presOf" srcId="{153B5522-C83A-43F5-9BE8-CA92AE194201}" destId="{9A65F888-C6AD-42C0-BA61-9637B7BA1217}" srcOrd="1" destOrd="0" presId="urn:microsoft.com/office/officeart/2005/8/layout/orgChart1"/>
    <dgm:cxn modelId="{BB505A03-709E-4B61-8F70-C216DBDF05B7}" type="presOf" srcId="{AA2855CF-0F8F-48E8-97EA-686D5EBE07DA}" destId="{E9DDE1EA-045D-4868-9A40-90987C24AA41}" srcOrd="0" destOrd="0" presId="urn:microsoft.com/office/officeart/2005/8/layout/orgChart1"/>
    <dgm:cxn modelId="{FFD3D307-74B3-401E-BB88-662D761ACAE9}" srcId="{AA2855CF-0F8F-48E8-97EA-686D5EBE07DA}" destId="{39DACFF7-204B-40D0-9139-4C45895B7A0E}" srcOrd="0" destOrd="0" parTransId="{5CDFD062-DAB0-4D81-8F62-199F22B0DCC0}" sibTransId="{0CB1C59B-53D3-46CB-AC1F-D410388C8152}"/>
    <dgm:cxn modelId="{E2340208-650E-40CE-B1A9-3EDBD1D78746}" type="presOf" srcId="{9DAB73CA-F532-4CC3-BF5C-5FAA72FC832A}" destId="{564482CC-0903-41A2-8880-426E70B0445C}" srcOrd="0" destOrd="0" presId="urn:microsoft.com/office/officeart/2005/8/layout/orgChart1"/>
    <dgm:cxn modelId="{B407530B-AF1B-4BDE-BE14-811FA381A883}" type="presOf" srcId="{4BA5D324-8755-499D-B3DD-415029B61F1B}" destId="{6AA8EE3E-AD04-4CE8-9001-5BD820C3AFA8}" srcOrd="0" destOrd="0" presId="urn:microsoft.com/office/officeart/2005/8/layout/orgChart1"/>
    <dgm:cxn modelId="{472F790D-3523-4A4B-9784-D7758933C408}" type="presOf" srcId="{39DACFF7-204B-40D0-9139-4C45895B7A0E}" destId="{48B1528C-D809-421F-9F88-62487042C91A}" srcOrd="0" destOrd="0" presId="urn:microsoft.com/office/officeart/2005/8/layout/orgChart1"/>
    <dgm:cxn modelId="{6064E713-5A5D-4C58-935B-686D9EFAEEA7}" srcId="{21878F94-A13D-4628-9916-4B171C29AFDD}" destId="{C20FD82E-C63F-47F6-8201-B5BB4566B6FF}" srcOrd="0" destOrd="0" parTransId="{84D93147-D97A-415C-827D-02C0294B4A46}" sibTransId="{029A8B82-C5F0-48B6-B3A9-1A4A7BDCA04C}"/>
    <dgm:cxn modelId="{1B54781A-AF8A-4DA6-8C57-09576AFAFCFE}" type="presOf" srcId="{0DD0801F-6B5F-4B00-8E7B-62CB678A18A3}" destId="{C3AA260B-52F7-4673-B084-B647D9CDEE12}" srcOrd="0" destOrd="0" presId="urn:microsoft.com/office/officeart/2005/8/layout/orgChart1"/>
    <dgm:cxn modelId="{25E39821-C2A8-49F6-80D1-F41BA1B0A159}" type="presOf" srcId="{08988771-6B8F-4380-83C2-5E4713A6969C}" destId="{40888B5F-85FD-4BB9-87BC-BDFCDF62B3FC}" srcOrd="0" destOrd="0" presId="urn:microsoft.com/office/officeart/2005/8/layout/orgChart1"/>
    <dgm:cxn modelId="{8264AA2A-09F4-4474-AFFF-289F9D510318}" srcId="{AA2855CF-0F8F-48E8-97EA-686D5EBE07DA}" destId="{1C5F34D1-E959-4122-B2F1-C87B0F6CFAD1}" srcOrd="2" destOrd="0" parTransId="{08988771-6B8F-4380-83C2-5E4713A6969C}" sibTransId="{10AD4D93-67D9-4885-9F9F-8A7A571E112C}"/>
    <dgm:cxn modelId="{84A7863A-9500-4850-8C7A-447C48650DE0}" type="presOf" srcId="{1C5F34D1-E959-4122-B2F1-C87B0F6CFAD1}" destId="{FF10A288-AC49-4B44-A4D8-A0AB3292B3DC}" srcOrd="1" destOrd="0" presId="urn:microsoft.com/office/officeart/2005/8/layout/orgChart1"/>
    <dgm:cxn modelId="{CA3EF25B-A86F-4FEA-9FEC-CA69A05A8AD7}" type="presOf" srcId="{5CDFD062-DAB0-4D81-8F62-199F22B0DCC0}" destId="{60BA69FA-B524-4B2C-ADFB-23E2846F57F7}" srcOrd="0" destOrd="0" presId="urn:microsoft.com/office/officeart/2005/8/layout/orgChart1"/>
    <dgm:cxn modelId="{393A6863-55E9-4F93-80E3-2FC74F55A0E4}" srcId="{E8F9CD46-78B2-41B9-932B-98B1C4AC99CC}" destId="{21878F94-A13D-4628-9916-4B171C29AFDD}" srcOrd="1" destOrd="0" parTransId="{D6579DAC-9239-4B24-8170-2F1D340C4F11}" sibTransId="{62C45A94-4B00-474A-9E62-32EDF9DF2ACF}"/>
    <dgm:cxn modelId="{E287C665-9F32-404C-9B1D-64058176D5D5}" type="presOf" srcId="{D6579DAC-9239-4B24-8170-2F1D340C4F11}" destId="{67E8C97A-AB8C-4180-9D2B-A904E92C160C}" srcOrd="0" destOrd="0" presId="urn:microsoft.com/office/officeart/2005/8/layout/orgChart1"/>
    <dgm:cxn modelId="{EDC94A68-336D-4331-B26C-CB7CB568D701}" type="presOf" srcId="{1C5F34D1-E959-4122-B2F1-C87B0F6CFAD1}" destId="{74966FE3-E3BB-47A1-9266-372C77F4763E}" srcOrd="0" destOrd="0" presId="urn:microsoft.com/office/officeart/2005/8/layout/orgChart1"/>
    <dgm:cxn modelId="{C2F2ED68-3D61-4422-8A9C-BAA5E04F6004}" type="presOf" srcId="{84D93147-D97A-415C-827D-02C0294B4A46}" destId="{F2274CF2-1BAE-405B-8F21-52775C0C4EB4}" srcOrd="0" destOrd="0" presId="urn:microsoft.com/office/officeart/2005/8/layout/orgChart1"/>
    <dgm:cxn modelId="{4BB4424B-C0B1-44F6-ADD9-1D8BB9BACC4B}" type="presOf" srcId="{39DACFF7-204B-40D0-9139-4C45895B7A0E}" destId="{D27C15E3-0C8D-4AF1-B3CB-5B8D734C88FF}" srcOrd="1" destOrd="0" presId="urn:microsoft.com/office/officeart/2005/8/layout/orgChart1"/>
    <dgm:cxn modelId="{881B044C-9801-43AA-B010-7EB6CB444C40}" type="presOf" srcId="{0C924E2B-6915-4319-A873-C4ED1AAA2DB7}" destId="{1B67CB34-5430-4978-B8F9-8507DCF424BA}" srcOrd="0" destOrd="0" presId="urn:microsoft.com/office/officeart/2005/8/layout/orgChart1"/>
    <dgm:cxn modelId="{C6EFC772-537D-45F8-8DB3-7945B1E1B804}" srcId="{B10AE39F-D8E1-4857-885B-1652042D722B}" destId="{AA2855CF-0F8F-48E8-97EA-686D5EBE07DA}" srcOrd="0" destOrd="0" parTransId="{0C924E2B-6915-4319-A873-C4ED1AAA2DB7}" sibTransId="{9C7E9B35-CF37-47AA-8C69-4D30886DE586}"/>
    <dgm:cxn modelId="{2AA60B87-3966-4765-BA5A-571D6EE45821}" type="presOf" srcId="{153B5522-C83A-43F5-9BE8-CA92AE194201}" destId="{5998D3B4-3704-4ECB-8C1B-AE18F4763F9A}" srcOrd="0" destOrd="0" presId="urn:microsoft.com/office/officeart/2005/8/layout/orgChart1"/>
    <dgm:cxn modelId="{4E6DFE90-7D7B-47DB-9D3B-B197C61BA535}" type="presOf" srcId="{21878F94-A13D-4628-9916-4B171C29AFDD}" destId="{50772A48-63A0-4314-89F3-E084C5F48127}" srcOrd="0" destOrd="0" presId="urn:microsoft.com/office/officeart/2005/8/layout/orgChart1"/>
    <dgm:cxn modelId="{078F7F91-33BE-4BBE-B072-8CCE1982EB92}" srcId="{AA2855CF-0F8F-48E8-97EA-686D5EBE07DA}" destId="{153B5522-C83A-43F5-9BE8-CA92AE194201}" srcOrd="1" destOrd="0" parTransId="{9DAB73CA-F532-4CC3-BF5C-5FAA72FC832A}" sibTransId="{2C0E301F-F85F-4AD8-8330-060D0DA7B112}"/>
    <dgm:cxn modelId="{48A0A89E-1BA4-4CCE-B251-835F90147888}" srcId="{0DD0801F-6B5F-4B00-8E7B-62CB678A18A3}" destId="{E8F9CD46-78B2-41B9-932B-98B1C4AC99CC}" srcOrd="0" destOrd="0" parTransId="{A800E8DF-F7DB-4424-A13B-76A95AF3A358}" sibTransId="{EBB32F76-E362-4E97-96AC-34DBC542B6A1}"/>
    <dgm:cxn modelId="{CF1AEFB7-B8AD-42C6-9E7E-3494C6276A8B}" type="presOf" srcId="{C20FD82E-C63F-47F6-8201-B5BB4566B6FF}" destId="{37C5EBA9-26D1-4AC9-94A1-1F97DC07E668}" srcOrd="0" destOrd="0" presId="urn:microsoft.com/office/officeart/2005/8/layout/orgChart1"/>
    <dgm:cxn modelId="{9BF991B9-1573-40EC-AFB4-6B6644351314}" type="presOf" srcId="{AA2855CF-0F8F-48E8-97EA-686D5EBE07DA}" destId="{D513CC72-81F5-4E19-9DE7-179307842555}" srcOrd="1" destOrd="0" presId="urn:microsoft.com/office/officeart/2005/8/layout/orgChart1"/>
    <dgm:cxn modelId="{61C74AC4-32F5-4B88-83AF-18F7102F8E99}" type="presOf" srcId="{B10AE39F-D8E1-4857-885B-1652042D722B}" destId="{FFF1CAFF-215E-4268-96EB-F4A2CEDA28F2}" srcOrd="1" destOrd="0" presId="urn:microsoft.com/office/officeart/2005/8/layout/orgChart1"/>
    <dgm:cxn modelId="{D67F0CCB-38A0-46B2-91BE-05B982703CD3}" type="presOf" srcId="{E8F9CD46-78B2-41B9-932B-98B1C4AC99CC}" destId="{D48CC8CA-7F0B-4F80-A6A9-CEC72D638595}" srcOrd="1" destOrd="0" presId="urn:microsoft.com/office/officeart/2005/8/layout/orgChart1"/>
    <dgm:cxn modelId="{8FA149D3-B30D-4708-ACCC-7B81EAAD7187}" type="presOf" srcId="{B10AE39F-D8E1-4857-885B-1652042D722B}" destId="{87BEF560-A72A-427A-916E-5198B64F8A9E}" srcOrd="0" destOrd="0" presId="urn:microsoft.com/office/officeart/2005/8/layout/orgChart1"/>
    <dgm:cxn modelId="{23F231D4-914C-4916-9D9A-E4FE355A3455}" type="presOf" srcId="{E8F9CD46-78B2-41B9-932B-98B1C4AC99CC}" destId="{8410536A-C9BC-4579-AFE9-CED6A0E85BE5}" srcOrd="0" destOrd="0" presId="urn:microsoft.com/office/officeart/2005/8/layout/orgChart1"/>
    <dgm:cxn modelId="{5BB941D6-38BA-4F5B-8948-E6A1994DACB5}" srcId="{E8F9CD46-78B2-41B9-932B-98B1C4AC99CC}" destId="{B10AE39F-D8E1-4857-885B-1652042D722B}" srcOrd="0" destOrd="0" parTransId="{4BA5D324-8755-499D-B3DD-415029B61F1B}" sibTransId="{ECB769C9-F019-4FD8-ADE4-071E75B65046}"/>
    <dgm:cxn modelId="{9A1339D8-BBA4-4795-AB16-53139BFDDCA3}" type="presOf" srcId="{C20FD82E-C63F-47F6-8201-B5BB4566B6FF}" destId="{1A0CE457-947F-4FFD-B70E-F1F53B604636}" srcOrd="1" destOrd="0" presId="urn:microsoft.com/office/officeart/2005/8/layout/orgChart1"/>
    <dgm:cxn modelId="{B8144CF4-4BCE-4A6D-87DE-7C15AC7F8107}" type="presOf" srcId="{21878F94-A13D-4628-9916-4B171C29AFDD}" destId="{067459F5-D5C8-4BAD-BA42-E30B8A59A24C}" srcOrd="1" destOrd="0" presId="urn:microsoft.com/office/officeart/2005/8/layout/orgChart1"/>
    <dgm:cxn modelId="{A0F266B7-66F7-4F35-A781-918A95A082CA}" type="presParOf" srcId="{C3AA260B-52F7-4673-B084-B647D9CDEE12}" destId="{4DE21E66-14E5-4375-8A2A-B14302E7E349}" srcOrd="0" destOrd="0" presId="urn:microsoft.com/office/officeart/2005/8/layout/orgChart1"/>
    <dgm:cxn modelId="{ACD8C5C7-363D-4CE5-B69F-D13DF4966FEF}" type="presParOf" srcId="{4DE21E66-14E5-4375-8A2A-B14302E7E349}" destId="{1E7B7D2D-7667-4F24-A3ED-2189FA675D2C}" srcOrd="0" destOrd="0" presId="urn:microsoft.com/office/officeart/2005/8/layout/orgChart1"/>
    <dgm:cxn modelId="{644E63F3-A8C9-454B-B12F-561A1D79A222}" type="presParOf" srcId="{1E7B7D2D-7667-4F24-A3ED-2189FA675D2C}" destId="{8410536A-C9BC-4579-AFE9-CED6A0E85BE5}" srcOrd="0" destOrd="0" presId="urn:microsoft.com/office/officeart/2005/8/layout/orgChart1"/>
    <dgm:cxn modelId="{F1A02F1A-4E08-4E2E-B877-985225F7F169}" type="presParOf" srcId="{1E7B7D2D-7667-4F24-A3ED-2189FA675D2C}" destId="{D48CC8CA-7F0B-4F80-A6A9-CEC72D638595}" srcOrd="1" destOrd="0" presId="urn:microsoft.com/office/officeart/2005/8/layout/orgChart1"/>
    <dgm:cxn modelId="{8011329C-921A-4EA9-82D1-2EE86140A07A}" type="presParOf" srcId="{4DE21E66-14E5-4375-8A2A-B14302E7E349}" destId="{9450C0D8-EC80-439D-9718-9A11117FB730}" srcOrd="1" destOrd="0" presId="urn:microsoft.com/office/officeart/2005/8/layout/orgChart1"/>
    <dgm:cxn modelId="{7A725C0C-B3B4-4AEF-8368-2D0EED6561C4}" type="presParOf" srcId="{9450C0D8-EC80-439D-9718-9A11117FB730}" destId="{6AA8EE3E-AD04-4CE8-9001-5BD820C3AFA8}" srcOrd="0" destOrd="0" presId="urn:microsoft.com/office/officeart/2005/8/layout/orgChart1"/>
    <dgm:cxn modelId="{6DEB8C43-C73E-49D3-AD1E-8E5B43A4C633}" type="presParOf" srcId="{9450C0D8-EC80-439D-9718-9A11117FB730}" destId="{E9239E38-4181-4CED-BEB4-CE93E3375642}" srcOrd="1" destOrd="0" presId="urn:microsoft.com/office/officeart/2005/8/layout/orgChart1"/>
    <dgm:cxn modelId="{72D80FEE-ACDA-40B7-9249-AAC6D7D7F01E}" type="presParOf" srcId="{E9239E38-4181-4CED-BEB4-CE93E3375642}" destId="{644BFE8D-D618-4032-B214-39B4D41D626B}" srcOrd="0" destOrd="0" presId="urn:microsoft.com/office/officeart/2005/8/layout/orgChart1"/>
    <dgm:cxn modelId="{076733D1-9E83-478A-8385-FD706DCBCBEE}" type="presParOf" srcId="{644BFE8D-D618-4032-B214-39B4D41D626B}" destId="{87BEF560-A72A-427A-916E-5198B64F8A9E}" srcOrd="0" destOrd="0" presId="urn:microsoft.com/office/officeart/2005/8/layout/orgChart1"/>
    <dgm:cxn modelId="{6596B1B0-5676-4FD4-8482-52C4028D568C}" type="presParOf" srcId="{644BFE8D-D618-4032-B214-39B4D41D626B}" destId="{FFF1CAFF-215E-4268-96EB-F4A2CEDA28F2}" srcOrd="1" destOrd="0" presId="urn:microsoft.com/office/officeart/2005/8/layout/orgChart1"/>
    <dgm:cxn modelId="{68F6162F-97A3-4817-9AEC-0CCEA8C5778D}" type="presParOf" srcId="{E9239E38-4181-4CED-BEB4-CE93E3375642}" destId="{4FAB1C12-8926-4B62-B42A-0B9DFBA7F83E}" srcOrd="1" destOrd="0" presId="urn:microsoft.com/office/officeart/2005/8/layout/orgChart1"/>
    <dgm:cxn modelId="{F55FAF09-BE01-4402-AAE0-9CD720DCC9F8}" type="presParOf" srcId="{4FAB1C12-8926-4B62-B42A-0B9DFBA7F83E}" destId="{1B67CB34-5430-4978-B8F9-8507DCF424BA}" srcOrd="0" destOrd="0" presId="urn:microsoft.com/office/officeart/2005/8/layout/orgChart1"/>
    <dgm:cxn modelId="{E966530C-0B44-4F10-BAE3-15AF4F023C31}" type="presParOf" srcId="{4FAB1C12-8926-4B62-B42A-0B9DFBA7F83E}" destId="{09F8E3E5-67E6-4E36-9519-4481AF1AD4E0}" srcOrd="1" destOrd="0" presId="urn:microsoft.com/office/officeart/2005/8/layout/orgChart1"/>
    <dgm:cxn modelId="{3414040C-F448-4CE7-B7A9-A2A3BCF068A0}" type="presParOf" srcId="{09F8E3E5-67E6-4E36-9519-4481AF1AD4E0}" destId="{674E6245-75D0-454E-95DB-D52D9198E0B5}" srcOrd="0" destOrd="0" presId="urn:microsoft.com/office/officeart/2005/8/layout/orgChart1"/>
    <dgm:cxn modelId="{924A7289-4BA3-41E0-BB64-8934EA1A39D3}" type="presParOf" srcId="{674E6245-75D0-454E-95DB-D52D9198E0B5}" destId="{E9DDE1EA-045D-4868-9A40-90987C24AA41}" srcOrd="0" destOrd="0" presId="urn:microsoft.com/office/officeart/2005/8/layout/orgChart1"/>
    <dgm:cxn modelId="{E2951B3A-A2CE-4F73-AED6-3F81D9C2CFD4}" type="presParOf" srcId="{674E6245-75D0-454E-95DB-D52D9198E0B5}" destId="{D513CC72-81F5-4E19-9DE7-179307842555}" srcOrd="1" destOrd="0" presId="urn:microsoft.com/office/officeart/2005/8/layout/orgChart1"/>
    <dgm:cxn modelId="{5E1C4580-E07C-40FB-8597-1E68A163F44C}" type="presParOf" srcId="{09F8E3E5-67E6-4E36-9519-4481AF1AD4E0}" destId="{4F863D30-F0E5-4DA1-8A16-D48223275C8D}" srcOrd="1" destOrd="0" presId="urn:microsoft.com/office/officeart/2005/8/layout/orgChart1"/>
    <dgm:cxn modelId="{8FFEB802-C938-4203-BAC7-B37E1B35173E}" type="presParOf" srcId="{09F8E3E5-67E6-4E36-9519-4481AF1AD4E0}" destId="{BB6B0515-23E0-4E23-84C5-746EE4407E7B}" srcOrd="2" destOrd="0" presId="urn:microsoft.com/office/officeart/2005/8/layout/orgChart1"/>
    <dgm:cxn modelId="{6FFAD768-A8F9-453A-80EA-8FA149CA07E0}" type="presParOf" srcId="{BB6B0515-23E0-4E23-84C5-746EE4407E7B}" destId="{60BA69FA-B524-4B2C-ADFB-23E2846F57F7}" srcOrd="0" destOrd="0" presId="urn:microsoft.com/office/officeart/2005/8/layout/orgChart1"/>
    <dgm:cxn modelId="{58047E0F-CDD5-41ED-8483-3F8EBF28C51C}" type="presParOf" srcId="{BB6B0515-23E0-4E23-84C5-746EE4407E7B}" destId="{147BEE23-65FF-454E-811B-5F86900E55C0}" srcOrd="1" destOrd="0" presId="urn:microsoft.com/office/officeart/2005/8/layout/orgChart1"/>
    <dgm:cxn modelId="{75B33F13-EBC2-4D4C-A9B2-2E78289ADFB8}" type="presParOf" srcId="{147BEE23-65FF-454E-811B-5F86900E55C0}" destId="{0D23F06A-40FF-406B-9C40-D1637F6C7C66}" srcOrd="0" destOrd="0" presId="urn:microsoft.com/office/officeart/2005/8/layout/orgChart1"/>
    <dgm:cxn modelId="{3E347F71-8931-4C11-9C63-D2597CB1476D}" type="presParOf" srcId="{0D23F06A-40FF-406B-9C40-D1637F6C7C66}" destId="{48B1528C-D809-421F-9F88-62487042C91A}" srcOrd="0" destOrd="0" presId="urn:microsoft.com/office/officeart/2005/8/layout/orgChart1"/>
    <dgm:cxn modelId="{209839DA-B4A7-4520-B812-6E93DA1321ED}" type="presParOf" srcId="{0D23F06A-40FF-406B-9C40-D1637F6C7C66}" destId="{D27C15E3-0C8D-4AF1-B3CB-5B8D734C88FF}" srcOrd="1" destOrd="0" presId="urn:microsoft.com/office/officeart/2005/8/layout/orgChart1"/>
    <dgm:cxn modelId="{7B97FFF2-9D1C-4AD3-80E8-7839835BFF0B}" type="presParOf" srcId="{147BEE23-65FF-454E-811B-5F86900E55C0}" destId="{03CF2280-A5BC-4938-AFE8-D4A02FC9FB54}" srcOrd="1" destOrd="0" presId="urn:microsoft.com/office/officeart/2005/8/layout/orgChart1"/>
    <dgm:cxn modelId="{BDF5396A-A548-40AD-976A-78A5B00F0429}" type="presParOf" srcId="{147BEE23-65FF-454E-811B-5F86900E55C0}" destId="{60CDF572-9E06-4A9B-8111-244B9C3680AE}" srcOrd="2" destOrd="0" presId="urn:microsoft.com/office/officeart/2005/8/layout/orgChart1"/>
    <dgm:cxn modelId="{78AA4291-890B-48A8-9FE7-6065E777C61E}" type="presParOf" srcId="{BB6B0515-23E0-4E23-84C5-746EE4407E7B}" destId="{564482CC-0903-41A2-8880-426E70B0445C}" srcOrd="2" destOrd="0" presId="urn:microsoft.com/office/officeart/2005/8/layout/orgChart1"/>
    <dgm:cxn modelId="{51AF992A-38B6-41C9-A665-7A0E088A4A4B}" type="presParOf" srcId="{BB6B0515-23E0-4E23-84C5-746EE4407E7B}" destId="{C86342DB-084F-4C7F-A388-1CE3347612BE}" srcOrd="3" destOrd="0" presId="urn:microsoft.com/office/officeart/2005/8/layout/orgChart1"/>
    <dgm:cxn modelId="{B5BAED5F-FE93-4151-905D-1302694F6197}" type="presParOf" srcId="{C86342DB-084F-4C7F-A388-1CE3347612BE}" destId="{8154011F-90C4-4533-BF23-4C7FC4CDD0EC}" srcOrd="0" destOrd="0" presId="urn:microsoft.com/office/officeart/2005/8/layout/orgChart1"/>
    <dgm:cxn modelId="{0ABAE879-54D2-4FB1-A50E-21DC7DEEA943}" type="presParOf" srcId="{8154011F-90C4-4533-BF23-4C7FC4CDD0EC}" destId="{5998D3B4-3704-4ECB-8C1B-AE18F4763F9A}" srcOrd="0" destOrd="0" presId="urn:microsoft.com/office/officeart/2005/8/layout/orgChart1"/>
    <dgm:cxn modelId="{28951D9F-4EE3-4D06-96C7-59D6B70EBEA0}" type="presParOf" srcId="{8154011F-90C4-4533-BF23-4C7FC4CDD0EC}" destId="{9A65F888-C6AD-42C0-BA61-9637B7BA1217}" srcOrd="1" destOrd="0" presId="urn:microsoft.com/office/officeart/2005/8/layout/orgChart1"/>
    <dgm:cxn modelId="{D34B69E9-70C4-4B5F-ABF9-5CEC70544063}" type="presParOf" srcId="{C86342DB-084F-4C7F-A388-1CE3347612BE}" destId="{E17662C3-F886-4D13-8C0C-20D90B77BE75}" srcOrd="1" destOrd="0" presId="urn:microsoft.com/office/officeart/2005/8/layout/orgChart1"/>
    <dgm:cxn modelId="{4710CB9F-0684-4EC9-8BEF-0690B8818D63}" type="presParOf" srcId="{C86342DB-084F-4C7F-A388-1CE3347612BE}" destId="{A4E3172D-72FD-45FD-9055-85C2A8433956}" srcOrd="2" destOrd="0" presId="urn:microsoft.com/office/officeart/2005/8/layout/orgChart1"/>
    <dgm:cxn modelId="{BFC19D8F-43CD-47FC-90A1-C488F9418154}" type="presParOf" srcId="{BB6B0515-23E0-4E23-84C5-746EE4407E7B}" destId="{40888B5F-85FD-4BB9-87BC-BDFCDF62B3FC}" srcOrd="4" destOrd="0" presId="urn:microsoft.com/office/officeart/2005/8/layout/orgChart1"/>
    <dgm:cxn modelId="{19E5AEAE-FF10-4908-8EC5-4D6DB3AD1DE7}" type="presParOf" srcId="{BB6B0515-23E0-4E23-84C5-746EE4407E7B}" destId="{A546F5D2-0C50-43B8-A9C4-A665BFEBB030}" srcOrd="5" destOrd="0" presId="urn:microsoft.com/office/officeart/2005/8/layout/orgChart1"/>
    <dgm:cxn modelId="{50C022A0-0BB3-42A0-B4AF-D6E52B1E69F9}" type="presParOf" srcId="{A546F5D2-0C50-43B8-A9C4-A665BFEBB030}" destId="{082934F7-B4E3-4B90-947B-75F4E59DB49A}" srcOrd="0" destOrd="0" presId="urn:microsoft.com/office/officeart/2005/8/layout/orgChart1"/>
    <dgm:cxn modelId="{CB25C6E4-C95D-491C-BB47-D7077646C71A}" type="presParOf" srcId="{082934F7-B4E3-4B90-947B-75F4E59DB49A}" destId="{74966FE3-E3BB-47A1-9266-372C77F4763E}" srcOrd="0" destOrd="0" presId="urn:microsoft.com/office/officeart/2005/8/layout/orgChart1"/>
    <dgm:cxn modelId="{D64C0036-F9B8-4E36-AB8C-6675630C9DA8}" type="presParOf" srcId="{082934F7-B4E3-4B90-947B-75F4E59DB49A}" destId="{FF10A288-AC49-4B44-A4D8-A0AB3292B3DC}" srcOrd="1" destOrd="0" presId="urn:microsoft.com/office/officeart/2005/8/layout/orgChart1"/>
    <dgm:cxn modelId="{F4049E4C-EE41-4280-A8AF-2F92000F06A8}" type="presParOf" srcId="{A546F5D2-0C50-43B8-A9C4-A665BFEBB030}" destId="{7C9030E7-8CE5-46FB-BB3A-9128F834443F}" srcOrd="1" destOrd="0" presId="urn:microsoft.com/office/officeart/2005/8/layout/orgChart1"/>
    <dgm:cxn modelId="{E43E0E16-330C-4F0C-83E4-24A5C3C4BE6A}" type="presParOf" srcId="{A546F5D2-0C50-43B8-A9C4-A665BFEBB030}" destId="{76386DB7-1426-4521-9FE3-74B3C301C228}" srcOrd="2" destOrd="0" presId="urn:microsoft.com/office/officeart/2005/8/layout/orgChart1"/>
    <dgm:cxn modelId="{9369A03D-3D51-4343-A4C5-DEA95E01AA74}" type="presParOf" srcId="{E9239E38-4181-4CED-BEB4-CE93E3375642}" destId="{959712C8-2FFB-4471-8BAA-45B33A08E29F}" srcOrd="2" destOrd="0" presId="urn:microsoft.com/office/officeart/2005/8/layout/orgChart1"/>
    <dgm:cxn modelId="{42DF5EE2-955C-489E-AA83-3F294B1F2560}" type="presParOf" srcId="{9450C0D8-EC80-439D-9718-9A11117FB730}" destId="{67E8C97A-AB8C-4180-9D2B-A904E92C160C}" srcOrd="2" destOrd="0" presId="urn:microsoft.com/office/officeart/2005/8/layout/orgChart1"/>
    <dgm:cxn modelId="{4DF13EE0-BEB2-4F81-AB04-C81C8EFEFE90}" type="presParOf" srcId="{9450C0D8-EC80-439D-9718-9A11117FB730}" destId="{C481E404-7BA3-4147-9753-93524E57946F}" srcOrd="3" destOrd="0" presId="urn:microsoft.com/office/officeart/2005/8/layout/orgChart1"/>
    <dgm:cxn modelId="{4E77491A-DE5D-4BF2-A085-3D6E2948293A}" type="presParOf" srcId="{C481E404-7BA3-4147-9753-93524E57946F}" destId="{FF63FCE1-1AED-446D-ABAE-7F34A9B41A4E}" srcOrd="0" destOrd="0" presId="urn:microsoft.com/office/officeart/2005/8/layout/orgChart1"/>
    <dgm:cxn modelId="{70C58E48-70B4-4AA5-BDC1-64C0E69C3A2A}" type="presParOf" srcId="{FF63FCE1-1AED-446D-ABAE-7F34A9B41A4E}" destId="{50772A48-63A0-4314-89F3-E084C5F48127}" srcOrd="0" destOrd="0" presId="urn:microsoft.com/office/officeart/2005/8/layout/orgChart1"/>
    <dgm:cxn modelId="{B1216788-CAC8-487D-A9BB-B8C2F37FF596}" type="presParOf" srcId="{FF63FCE1-1AED-446D-ABAE-7F34A9B41A4E}" destId="{067459F5-D5C8-4BAD-BA42-E30B8A59A24C}" srcOrd="1" destOrd="0" presId="urn:microsoft.com/office/officeart/2005/8/layout/orgChart1"/>
    <dgm:cxn modelId="{320B38B9-CE0E-459B-B0ED-8CAAA46DBBF6}" type="presParOf" srcId="{C481E404-7BA3-4147-9753-93524E57946F}" destId="{9EEE315B-B59F-45FD-B86B-09BB92902FDC}" srcOrd="1" destOrd="0" presId="urn:microsoft.com/office/officeart/2005/8/layout/orgChart1"/>
    <dgm:cxn modelId="{9C957576-9880-43D2-B6C0-6FBDB145F7CC}" type="presParOf" srcId="{9EEE315B-B59F-45FD-B86B-09BB92902FDC}" destId="{F2274CF2-1BAE-405B-8F21-52775C0C4EB4}" srcOrd="0" destOrd="0" presId="urn:microsoft.com/office/officeart/2005/8/layout/orgChart1"/>
    <dgm:cxn modelId="{3363FAF2-4658-448A-965C-CEA2748F9C26}" type="presParOf" srcId="{9EEE315B-B59F-45FD-B86B-09BB92902FDC}" destId="{2100FB69-C05B-486A-A921-328C1F5F90C5}" srcOrd="1" destOrd="0" presId="urn:microsoft.com/office/officeart/2005/8/layout/orgChart1"/>
    <dgm:cxn modelId="{88E2C662-FDDF-490D-BE7F-E248864D1EAC}" type="presParOf" srcId="{2100FB69-C05B-486A-A921-328C1F5F90C5}" destId="{20F8061F-04DF-4615-BF19-27AABDABAFE3}" srcOrd="0" destOrd="0" presId="urn:microsoft.com/office/officeart/2005/8/layout/orgChart1"/>
    <dgm:cxn modelId="{697FFC03-B0B8-4EAD-9AC4-DAF4C1F62FB2}" type="presParOf" srcId="{20F8061F-04DF-4615-BF19-27AABDABAFE3}" destId="{37C5EBA9-26D1-4AC9-94A1-1F97DC07E668}" srcOrd="0" destOrd="0" presId="urn:microsoft.com/office/officeart/2005/8/layout/orgChart1"/>
    <dgm:cxn modelId="{CF2F3401-E4A4-4C25-97AE-ABFF2C0908E2}" type="presParOf" srcId="{20F8061F-04DF-4615-BF19-27AABDABAFE3}" destId="{1A0CE457-947F-4FFD-B70E-F1F53B604636}" srcOrd="1" destOrd="0" presId="urn:microsoft.com/office/officeart/2005/8/layout/orgChart1"/>
    <dgm:cxn modelId="{2531D15B-F2DE-4317-B485-C7DBB2A167C2}" type="presParOf" srcId="{2100FB69-C05B-486A-A921-328C1F5F90C5}" destId="{0BA95B4D-2527-4C59-B2D1-C476582D61A6}" srcOrd="1" destOrd="0" presId="urn:microsoft.com/office/officeart/2005/8/layout/orgChart1"/>
    <dgm:cxn modelId="{423C8100-D0E5-4B11-9517-1DA24B73DFDE}" type="presParOf" srcId="{2100FB69-C05B-486A-A921-328C1F5F90C5}" destId="{2A335757-3894-4501-AC6A-471E257B4877}" srcOrd="2" destOrd="0" presId="urn:microsoft.com/office/officeart/2005/8/layout/orgChart1"/>
    <dgm:cxn modelId="{FAC43ED9-2293-43D4-8C27-CC7854D4825E}" type="presParOf" srcId="{C481E404-7BA3-4147-9753-93524E57946F}" destId="{048A7C57-E10B-47E8-96DD-42E0E8A18903}" srcOrd="2" destOrd="0" presId="urn:microsoft.com/office/officeart/2005/8/layout/orgChart1"/>
    <dgm:cxn modelId="{E88D8F9F-AB2B-43DF-8492-5C8285AC5075}" type="presParOf" srcId="{4DE21E66-14E5-4375-8A2A-B14302E7E349}" destId="{C2D6AA3C-6811-4125-8EBF-8614E4F972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74CF2-1BAE-405B-8F21-52775C0C4EB4}">
      <dsp:nvSpPr>
        <dsp:cNvPr id="0" name=""/>
        <dsp:cNvSpPr/>
      </dsp:nvSpPr>
      <dsp:spPr>
        <a:xfrm>
          <a:off x="4957649" y="1491121"/>
          <a:ext cx="91440" cy="2585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5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8C97A-AB8C-4180-9D2B-A904E92C160C}">
      <dsp:nvSpPr>
        <dsp:cNvPr id="0" name=""/>
        <dsp:cNvSpPr/>
      </dsp:nvSpPr>
      <dsp:spPr>
        <a:xfrm>
          <a:off x="4258589" y="617081"/>
          <a:ext cx="744779" cy="258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259"/>
              </a:lnTo>
              <a:lnTo>
                <a:pt x="744779" y="129259"/>
              </a:lnTo>
              <a:lnTo>
                <a:pt x="744779" y="2585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888B5F-85FD-4BB9-87BC-BDFCDF62B3FC}">
      <dsp:nvSpPr>
        <dsp:cNvPr id="0" name=""/>
        <dsp:cNvSpPr/>
      </dsp:nvSpPr>
      <dsp:spPr>
        <a:xfrm>
          <a:off x="3384550" y="2365160"/>
          <a:ext cx="129259" cy="1440318"/>
        </a:xfrm>
        <a:custGeom>
          <a:avLst/>
          <a:gdLst/>
          <a:ahLst/>
          <a:cxnLst/>
          <a:rect l="0" t="0" r="0" b="0"/>
          <a:pathLst>
            <a:path>
              <a:moveTo>
                <a:pt x="129259" y="0"/>
              </a:moveTo>
              <a:lnTo>
                <a:pt x="129259" y="1440318"/>
              </a:lnTo>
              <a:lnTo>
                <a:pt x="0" y="1440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482CC-0903-41A2-8880-426E70B0445C}">
      <dsp:nvSpPr>
        <dsp:cNvPr id="0" name=""/>
        <dsp:cNvSpPr/>
      </dsp:nvSpPr>
      <dsp:spPr>
        <a:xfrm>
          <a:off x="3513810" y="2365160"/>
          <a:ext cx="129259" cy="5662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278"/>
              </a:lnTo>
              <a:lnTo>
                <a:pt x="129259" y="566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A69FA-B524-4B2C-ADFB-23E2846F57F7}">
      <dsp:nvSpPr>
        <dsp:cNvPr id="0" name=""/>
        <dsp:cNvSpPr/>
      </dsp:nvSpPr>
      <dsp:spPr>
        <a:xfrm>
          <a:off x="3384550" y="2365160"/>
          <a:ext cx="129259" cy="566278"/>
        </a:xfrm>
        <a:custGeom>
          <a:avLst/>
          <a:gdLst/>
          <a:ahLst/>
          <a:cxnLst/>
          <a:rect l="0" t="0" r="0" b="0"/>
          <a:pathLst>
            <a:path>
              <a:moveTo>
                <a:pt x="129259" y="0"/>
              </a:moveTo>
              <a:lnTo>
                <a:pt x="129259" y="566278"/>
              </a:lnTo>
              <a:lnTo>
                <a:pt x="0" y="56627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7CB34-5430-4978-B8F9-8507DCF424BA}">
      <dsp:nvSpPr>
        <dsp:cNvPr id="0" name=""/>
        <dsp:cNvSpPr/>
      </dsp:nvSpPr>
      <dsp:spPr>
        <a:xfrm>
          <a:off x="3468090" y="1491121"/>
          <a:ext cx="91440" cy="2585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85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8EE3E-AD04-4CE8-9001-5BD820C3AFA8}">
      <dsp:nvSpPr>
        <dsp:cNvPr id="0" name=""/>
        <dsp:cNvSpPr/>
      </dsp:nvSpPr>
      <dsp:spPr>
        <a:xfrm>
          <a:off x="3513810" y="617081"/>
          <a:ext cx="744779" cy="258518"/>
        </a:xfrm>
        <a:custGeom>
          <a:avLst/>
          <a:gdLst/>
          <a:ahLst/>
          <a:cxnLst/>
          <a:rect l="0" t="0" r="0" b="0"/>
          <a:pathLst>
            <a:path>
              <a:moveTo>
                <a:pt x="744779" y="0"/>
              </a:moveTo>
              <a:lnTo>
                <a:pt x="744779" y="129259"/>
              </a:lnTo>
              <a:lnTo>
                <a:pt x="0" y="129259"/>
              </a:lnTo>
              <a:lnTo>
                <a:pt x="0" y="2585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0536A-C9BC-4579-AFE9-CED6A0E85BE5}">
      <dsp:nvSpPr>
        <dsp:cNvPr id="0" name=""/>
        <dsp:cNvSpPr/>
      </dsp:nvSpPr>
      <dsp:spPr>
        <a:xfrm>
          <a:off x="3643069" y="1561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Die zentralen Figuren</a:t>
          </a:r>
        </a:p>
      </dsp:txBody>
      <dsp:txXfrm>
        <a:off x="3643069" y="1561"/>
        <a:ext cx="1231041" cy="615520"/>
      </dsp:txXfrm>
    </dsp:sp>
    <dsp:sp modelId="{87BEF560-A72A-427A-916E-5198B64F8A9E}">
      <dsp:nvSpPr>
        <dsp:cNvPr id="0" name=""/>
        <dsp:cNvSpPr/>
      </dsp:nvSpPr>
      <dsp:spPr>
        <a:xfrm>
          <a:off x="2898289" y="875600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Fred und Wilma</a:t>
          </a:r>
        </a:p>
      </dsp:txBody>
      <dsp:txXfrm>
        <a:off x="2898289" y="875600"/>
        <a:ext cx="1231041" cy="615520"/>
      </dsp:txXfrm>
    </dsp:sp>
    <dsp:sp modelId="{E9DDE1EA-045D-4868-9A40-90987C24AA41}">
      <dsp:nvSpPr>
        <dsp:cNvPr id="0" name=""/>
        <dsp:cNvSpPr/>
      </dsp:nvSpPr>
      <dsp:spPr>
        <a:xfrm>
          <a:off x="2898289" y="1749639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Tochter Pebbles</a:t>
          </a:r>
        </a:p>
      </dsp:txBody>
      <dsp:txXfrm>
        <a:off x="2898289" y="1749639"/>
        <a:ext cx="1231041" cy="615520"/>
      </dsp:txXfrm>
    </dsp:sp>
    <dsp:sp modelId="{48B1528C-D809-421F-9F88-62487042C91A}">
      <dsp:nvSpPr>
        <dsp:cNvPr id="0" name=""/>
        <dsp:cNvSpPr/>
      </dsp:nvSpPr>
      <dsp:spPr>
        <a:xfrm>
          <a:off x="2153509" y="2623678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Dino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Der Haushund</a:t>
          </a:r>
        </a:p>
      </dsp:txBody>
      <dsp:txXfrm>
        <a:off x="2153509" y="2623678"/>
        <a:ext cx="1231041" cy="615520"/>
      </dsp:txXfrm>
    </dsp:sp>
    <dsp:sp modelId="{5998D3B4-3704-4ECB-8C1B-AE18F4763F9A}">
      <dsp:nvSpPr>
        <dsp:cNvPr id="0" name=""/>
        <dsp:cNvSpPr/>
      </dsp:nvSpPr>
      <dsp:spPr>
        <a:xfrm>
          <a:off x="3643069" y="2623678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Lowen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Die Katze</a:t>
          </a:r>
        </a:p>
      </dsp:txBody>
      <dsp:txXfrm>
        <a:off x="3643069" y="2623678"/>
        <a:ext cx="1231041" cy="615520"/>
      </dsp:txXfrm>
    </dsp:sp>
    <dsp:sp modelId="{74966FE3-E3BB-47A1-9266-372C77F4763E}">
      <dsp:nvSpPr>
        <dsp:cNvPr id="0" name=""/>
        <dsp:cNvSpPr/>
      </dsp:nvSpPr>
      <dsp:spPr>
        <a:xfrm>
          <a:off x="2153509" y="3497718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Rüsselstaubsauger</a:t>
          </a:r>
        </a:p>
      </dsp:txBody>
      <dsp:txXfrm>
        <a:off x="2153509" y="3497718"/>
        <a:ext cx="1231041" cy="615520"/>
      </dsp:txXfrm>
    </dsp:sp>
    <dsp:sp modelId="{50772A48-63A0-4314-89F3-E084C5F48127}">
      <dsp:nvSpPr>
        <dsp:cNvPr id="0" name=""/>
        <dsp:cNvSpPr/>
      </dsp:nvSpPr>
      <dsp:spPr>
        <a:xfrm>
          <a:off x="4387849" y="875600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Betty und Barney</a:t>
          </a:r>
        </a:p>
      </dsp:txBody>
      <dsp:txXfrm>
        <a:off x="4387849" y="875600"/>
        <a:ext cx="1231041" cy="615520"/>
      </dsp:txXfrm>
    </dsp:sp>
    <dsp:sp modelId="{37C5EBA9-26D1-4AC9-94A1-1F97DC07E668}">
      <dsp:nvSpPr>
        <dsp:cNvPr id="0" name=""/>
        <dsp:cNvSpPr/>
      </dsp:nvSpPr>
      <dsp:spPr>
        <a:xfrm>
          <a:off x="4387849" y="1749639"/>
          <a:ext cx="1231041" cy="6155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DE" altLang="de-DE" sz="1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BamBam mit der Keule</a:t>
          </a:r>
        </a:p>
      </dsp:txBody>
      <dsp:txXfrm>
        <a:off x="4387849" y="1749639"/>
        <a:ext cx="1231041" cy="615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81D90C37-4AFD-4A49-8038-CA53AA449CF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endParaRPr lang="de-DE" altLang="de-DE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BCCF417-97E6-4FA9-8F2C-9798F2EE419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fld id="{2F930526-F200-48E4-9A71-BEC5A8110EC7}" type="datetimeFigureOut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CCC62D77-40E1-4918-B93A-A30D3631610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sz="1300"/>
            </a:lvl1pPr>
          </a:lstStyle>
          <a:p>
            <a:endParaRPr lang="de-DE" altLang="de-DE"/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71C2ADE7-A1CA-425D-962C-B5762CCAA5D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sz="1300"/>
            </a:lvl1pPr>
          </a:lstStyle>
          <a:p>
            <a:fld id="{3EBA4E22-16F8-4962-B1D8-57BBB97F776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1F199E19-2603-4408-B971-BF800794A7B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de-DE" altLang="de-DE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EC953D19-2E71-4116-82DD-406479FAB35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de-DE" altLang="de-DE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543B235F-BC18-4750-B637-F509CC03C482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04D6D385-51E7-4D47-83B0-CBFED8AE265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7000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Klicken Sie, um die Formate des Vorlagentextes zu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48AFADC1-F728-4EF0-88E2-760B89B5B8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de-DE" altLang="de-DE"/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2A8C1C49-B937-4D6B-BC89-846AAE30CB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816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C3578642-A66B-492D-9AD3-B417588B858C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0D643AB0-BB38-4073-A2F0-8421B45EF3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63" indent="-309563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5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8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0CDB9FD-FAC9-4364-BE1C-E19EF4A396E8}" type="slidenum">
              <a:rPr lang="de-AT" altLang="de-DE" sz="1300"/>
              <a:pPr eaLnBrk="1" hangingPunct="1"/>
              <a:t>1</a:t>
            </a:fld>
            <a:endParaRPr lang="de-AT" altLang="de-DE" sz="1300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BF440AE-A74B-4A99-9FA3-555EB787AF2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0F051D0F-E5BA-4EC9-B6F1-4191F6B162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Ändern Sie das Folienlayout dieser Folie in das Layout „leere Folie“</a:t>
            </a:r>
          </a:p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Fügen Sie im oberen Teil der Folie den Text „Flintstones“ als WordArt ein</a:t>
            </a:r>
          </a:p>
          <a:p>
            <a:pPr eaLnBrk="1" hangingPunct="1">
              <a:buFontTx/>
              <a:buChar char="•"/>
            </a:pPr>
            <a:r>
              <a:rPr lang="de-DE" altLang="de-DE">
                <a:latin typeface="Times New Roman" panose="02020603050405020304" pitchFamily="18" charset="0"/>
              </a:rPr>
              <a:t>Fügen Sie im unteren Teil das Bild Hole_Flintstones.jpg ein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93C4E3B6-DA4B-47F1-A403-80A8389F58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63" indent="-309563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5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8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E803BF4-3259-4374-A75E-887461ACBC78}" type="slidenum">
              <a:rPr lang="de-AT" altLang="de-DE" sz="1300"/>
              <a:pPr eaLnBrk="1" hangingPunct="1"/>
              <a:t>3</a:t>
            </a:fld>
            <a:endParaRPr lang="de-AT" altLang="de-DE" sz="130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E651A2B1-93C1-4E2D-8BC2-0332B461085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0C675EAC-3FF7-424F-9366-0BD18557C4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Verändern sie Form und Ausrichtung von Textfeld und Bild so, daß sich der Text links und das Bild rechts befindet.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905C041C-731E-4F96-B682-6FA22240AC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63" indent="-309563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5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8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42BC9166-8D10-4B9D-B2AA-29AC7A455055}" type="slidenum">
              <a:rPr lang="de-AT" altLang="de-DE" sz="1300"/>
              <a:pPr eaLnBrk="1" hangingPunct="1"/>
              <a:t>5</a:t>
            </a:fld>
            <a:endParaRPr lang="de-AT" altLang="de-DE" sz="13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B42E3819-D0F1-4A55-B545-7EFF76C2C12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5E922BAD-5E9A-4B04-982F-0768A540F2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Das Bild „Barney und Fred im Auto“ soll automatisch nach 2 Sekunden erscheinen.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Als Eingangseffekt wählen Sie „Text“ und „von links oben“, als Geräusch wählen Sie „Motor“ oder „quietschende Reifen“</a:t>
            </a:r>
          </a:p>
          <a:p>
            <a:pPr eaLnBrk="1" hangingPunct="1"/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586A3DB7-1831-41B8-9325-A617C3CACF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04863" indent="-309563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382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335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28850" indent="-2476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6860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1432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004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057650" indent="-24765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C35D20F-51AF-498D-B609-6831D611649B}" type="slidenum">
              <a:rPr lang="de-AT" altLang="de-DE" sz="1300"/>
              <a:pPr eaLnBrk="1" hangingPunct="1"/>
              <a:t>10</a:t>
            </a:fld>
            <a:endParaRPr lang="de-AT" altLang="de-DE" sz="130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83F0E505-7545-4A69-A395-34E24E5DC1D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2882925A-C2EC-42D5-9ED6-B165762BF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Ändern Sie das Folienlayout auf „Zweispaltiger Text“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Kopieren Sie den Text „...und der Rüsselstaubsauger“ in die zweite Spalte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Ordnen Sie in der ersten Spalte Bild und Text so an, daß das Bild oben und der Text darunter steht </a:t>
            </a:r>
          </a:p>
          <a:p>
            <a:pPr eaLnBrk="1" hangingPunct="1"/>
            <a:r>
              <a:rPr lang="de-DE" altLang="de-DE">
                <a:latin typeface="Times New Roman" panose="02020603050405020304" pitchFamily="18" charset="0"/>
              </a:rPr>
              <a:t>Das Bild „Rüsselstaubsauger“ soll beim Erscheinen rotieren</a:t>
            </a:r>
            <a:endParaRPr lang="de-AT" altLang="de-DE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7D58D83-6FA7-4533-954D-94E3E0898F7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de-AT" altLang="de-DE" noProof="0"/>
              <a:t>Titelmasterformat durch Klicken bearbeiten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8FD8E9FC-4C45-4485-899F-F033038DF6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de-AT" altLang="de-DE" noProof="0"/>
              <a:t>Formatvorlage des Untertitelmasters durch Klicken bearbeiten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8898865-25D7-425F-BEF5-7BB04D37B82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62C622-8FED-4D7C-A792-D72B80BFF59B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6C7E43A-B667-4846-9C37-6D4D256C18B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C5415E4-0474-40F0-B65D-A781CB8237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1FEDFEC-3579-4608-AB83-0D529BE629CC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Ovr>
    <a:masterClrMapping/>
  </p:clrMapOvr>
  <p:transition advTm="5000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58DF60-5C45-40BF-B4EE-BF000A0C97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B44F5F-8F1D-4BBC-ABC4-D3E4DD2E8891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7482E3-8B4D-4CDF-BFD6-4A4DD853B7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472775-7275-401B-8B5D-3FB1396281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7121A1-263D-4901-8133-F21BDCFBC5C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5310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824808D-41A8-42EA-AC12-B9498C9D5C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326868-25E3-4A31-84D1-7EECA571B539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5BBEEB-319E-480F-A401-8FB8D08409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D618ED-2CC8-4DAF-860C-96A2E8611E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1EC62-F8A5-4003-9650-9BFE65977BC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81452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8B702C-5F01-4AFD-B2BC-D3D8D25538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DBF1C1-1D72-4872-98BE-4668D88E9DF2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EBCD6E-B8D6-40C8-8EFE-EA4A3BDB25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E92252D-7646-4D3B-B73B-938102944B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ADC28-FBA2-4F06-A56D-6F6800B17D6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18798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27103-6475-4829-B179-DE18DE13B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3" y="620713"/>
            <a:ext cx="6192837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SmartArt-Platzhalter 2">
            <a:extLst>
              <a:ext uri="{FF2B5EF4-FFF2-40B4-BE49-F238E27FC236}">
                <a16:creationId xmlns:a16="http://schemas.microsoft.com/office/drawing/2014/main" id="{B76C244D-47C7-4ED0-A7B6-F6515067314A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684213" y="1989138"/>
            <a:ext cx="7772400" cy="4114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F55FD9-F4D0-4FFB-97CE-F56E7221C7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05656F3-A3A4-4EAC-B5FE-55EA2D172B47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561241-4359-4FF9-8E62-F998AABAC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777130-00C9-4DD6-A71A-8BF8648F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45AEFBE-2AB8-4822-8D7D-4408F092A9D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44509705"/>
      </p:ext>
    </p:extLst>
  </p:cSld>
  <p:clrMapOvr>
    <a:masterClrMapping/>
  </p:clrMapOvr>
  <p:transition advTm="5000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53C4804-5B18-4838-8107-6E088B7A74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A05AD-07EC-47A9-BE1B-EDAD8CCFB57B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A30044-C585-4830-AE07-5F1B926B4B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DF457EF-560C-4747-BC22-776400965F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D6DB7C-9850-4B16-A786-28F239F8542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6933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A15C46-0920-4BDF-A539-D87A3B9A32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AC7009-4615-45FF-8655-3D4B1DA0C383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D2FE729-EE3F-4311-A204-BE7F1E8674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BE77FD4-77C0-4E7E-9C13-B338980013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34E808-7E6A-4F96-8E23-AA81ABC4B33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39384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A4CC3D9-DB22-4DED-A4EF-E708D51A9D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CD1CF8-83E6-434E-B312-36937CE3613A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920ACF-2EFB-429A-9E23-05FB1A76F5A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0A0E39D-142F-4C4F-A05C-F6E3A66885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2DCE2-D435-475A-8B8A-379030191E2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8168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B408EF-8233-4583-907D-78F07DC89E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3155DC-CEDB-45FF-93EB-DD39E32E5685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D96433-7895-48CB-844C-C5C46E838E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89C5BB-76CB-40EE-857F-B9AFBD09429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BE6DEB-772A-43E1-AB1F-8E809C3983B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68268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2EE3DFB-0329-4EF5-9C49-9532DF39BA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24CF9-08DE-4408-BA95-A23C3BF37978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EB6275-0031-4108-9A7E-8A17B7D035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58EF55-69A5-4724-BDAD-37AAF585F9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59060D-8EDB-42DD-84B9-14310AF3792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56767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B37A70F-9A4E-48B0-B772-A6AFE9124D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2D419-1BA3-41B6-8454-3600FDF5C1DE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692436E-5BC1-4DA5-9E6F-5BF92ED594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0B86980-C747-4229-8D9D-C9C4A6A5ED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FF6E2E-058B-48E4-98EE-DE0DA7035AC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1667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EFF184F-17C2-4D06-B83B-30059062C9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732BA-EB70-4FCF-B59F-E57F798AAE4D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FBDB4C0-5E9C-425C-8DAD-7D4B9476BA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369B1BB-9EE4-4D77-B8C0-A890E9E0B9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F485E3-0B5E-4B56-B7AB-AE410D98D00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965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DB5EF2-5285-4FF4-B26C-B5279AC435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122050-C987-4898-A60A-18F7369FE8FC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331D01-8639-4281-8DE8-E6CE38F67B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7EFDA3-8027-42D5-8C36-0EE9314CD9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A37FA-6F8B-4C32-9151-8950342BE30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597799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66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230B0F7-D951-4D9C-9E9D-93156778F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620713"/>
            <a:ext cx="61928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4212684-3974-40AB-A34B-3DE650CD6D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989138"/>
            <a:ext cx="7772400" cy="4114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66FF66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Klicken Sie, um die Formate des Vorlagentextes zu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8CE4063-0556-453D-8357-FCEFD11E744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8B68234-5405-4F0E-B5FF-FADD21B1C4AD}" type="datetime1">
              <a:rPr lang="de-DE" altLang="de-DE"/>
              <a:pPr/>
              <a:t>10.12.2017</a:t>
            </a:fld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5AE7B36-3080-4646-812D-7C7907CCFC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de-DE" altLang="de-DE"/>
              <a:t>Die Figuren der Flintstones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8CA025A-9DA9-4E46-9BAC-A48B880910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4D0B9A-8062-4CF8-8C50-8AF4092C9C90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1031" name="AutoShape 7">
            <a:extLst>
              <a:ext uri="{FF2B5EF4-FFF2-40B4-BE49-F238E27FC236}">
                <a16:creationId xmlns:a16="http://schemas.microsoft.com/office/drawing/2014/main" id="{5DA06DF4-CD32-48BB-9B38-C17913F69AD3}"/>
              </a:ext>
            </a:extLst>
          </p:cNvPr>
          <p:cNvSpPr>
            <a:spLocks noChangeArrowheads="1"/>
          </p:cNvSpPr>
          <p:nvPr userDrawn="1"/>
        </p:nvSpPr>
        <p:spPr bwMode="auto">
          <a:xfrm rot="455175">
            <a:off x="7235825" y="549275"/>
            <a:ext cx="1439863" cy="1223963"/>
          </a:xfrm>
          <a:prstGeom prst="star5">
            <a:avLst/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DE" altLang="de-DE" sz="1600"/>
              <a:t>Robert</a:t>
            </a:r>
          </a:p>
          <a:p>
            <a:pPr algn="ctr"/>
            <a:r>
              <a:rPr lang="de-DE" altLang="de-DE" sz="1600"/>
              <a:t>Klingenberg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61" r:id="rId13"/>
  </p:sldLayoutIdLst>
  <p:transition advTm="5000">
    <p:cover dir="d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anose="030F0702030302020204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WordArt 7">
            <a:extLst>
              <a:ext uri="{FF2B5EF4-FFF2-40B4-BE49-F238E27FC236}">
                <a16:creationId xmlns:a16="http://schemas.microsoft.com/office/drawing/2014/main" id="{C557F740-6261-47FE-884C-F27E27F42C3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 rot="652638">
            <a:off x="2268538" y="1052513"/>
            <a:ext cx="4824412" cy="12239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de-DE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 panose="020B0806030902050204" pitchFamily="34" charset="0"/>
              </a:rPr>
              <a:t>Flintstones</a:t>
            </a:r>
          </a:p>
        </p:txBody>
      </p:sp>
      <p:pic>
        <p:nvPicPr>
          <p:cNvPr id="2056" name="Picture 8" descr="Whole_Flintstones">
            <a:extLst>
              <a:ext uri="{FF2B5EF4-FFF2-40B4-BE49-F238E27FC236}">
                <a16:creationId xmlns:a16="http://schemas.microsoft.com/office/drawing/2014/main" id="{C6BAE4FF-3919-4AB2-89BC-918FDC9A0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4334">
            <a:off x="2974975" y="2928938"/>
            <a:ext cx="3529013" cy="254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>
            <a:extLst>
              <a:ext uri="{FF2B5EF4-FFF2-40B4-BE49-F238E27FC236}">
                <a16:creationId xmlns:a16="http://schemas.microsoft.com/office/drawing/2014/main" id="{69F984F1-2827-488B-824F-48F6176450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BB2650A-2C10-4AA6-AEFD-CE8333F65C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E08A31FE-A092-41AD-9DA7-470993C8B64A}" type="slidenum">
              <a:rPr lang="de-AT" altLang="de-DE"/>
              <a:pPr/>
              <a:t>10</a:t>
            </a:fld>
            <a:endParaRPr lang="de-AT" altLang="de-DE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7BD779D6-97FC-4361-A270-0F5D423FB7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2788" y="658813"/>
            <a:ext cx="6137275" cy="1081087"/>
          </a:xfrm>
        </p:spPr>
        <p:txBody>
          <a:bodyPr/>
          <a:lstStyle/>
          <a:p>
            <a:pPr eaLnBrk="1" hangingPunct="1"/>
            <a:r>
              <a:rPr lang="de-DE" altLang="de-DE"/>
              <a:t>Nicht zu vergessen...</a:t>
            </a:r>
            <a:endParaRPr lang="de-AT" altLang="de-DE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44A9A02-A12B-46EB-AC53-6AFD1770F1C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5373688"/>
            <a:ext cx="3810000" cy="7302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 sz="2800"/>
              <a:t>...Lowen</a:t>
            </a:r>
            <a:endParaRPr lang="de-AT" altLang="de-DE" sz="2800"/>
          </a:p>
          <a:p>
            <a:pPr marL="0" indent="0" eaLnBrk="1" hangingPunct="1">
              <a:buFontTx/>
              <a:buNone/>
            </a:pPr>
            <a:endParaRPr lang="de-DE" altLang="de-DE" sz="2800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B5DA50B8-4A8F-4E41-AF72-2FB9F5EFC6E1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6613" y="1989138"/>
            <a:ext cx="3810000" cy="4114800"/>
          </a:xfrm>
        </p:spPr>
        <p:txBody>
          <a:bodyPr/>
          <a:lstStyle/>
          <a:p>
            <a:r>
              <a:rPr lang="de-DE" altLang="de-DE" sz="2800"/>
              <a:t>...und der Rüsselstaubsauger</a:t>
            </a:r>
          </a:p>
        </p:txBody>
      </p:sp>
      <p:pic>
        <p:nvPicPr>
          <p:cNvPr id="10244" name="Picture 5" descr="D:\Kurs 4015\Präsentationen\Flintstones\Russelstaubsauger.jpg">
            <a:extLst>
              <a:ext uri="{FF2B5EF4-FFF2-40B4-BE49-F238E27FC236}">
                <a16:creationId xmlns:a16="http://schemas.microsoft.com/office/drawing/2014/main" id="{4E9A64B5-35D0-41BB-A9C8-2476D0AC2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2286000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6" descr="D:\Kurs 4015\Präsentationen\Flintstones\Pebbles_mit_Lowen.jpg">
            <a:extLst>
              <a:ext uri="{FF2B5EF4-FFF2-40B4-BE49-F238E27FC236}">
                <a16:creationId xmlns:a16="http://schemas.microsoft.com/office/drawing/2014/main" id="{151357CE-D59B-42DD-810C-AC103A9A93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05038"/>
            <a:ext cx="2286000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ABEB463A-C83A-467F-93B3-793D0A274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D8302FEF-3879-4DD7-819E-D85B249CB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E045F-1393-46AA-B8BA-C4F481B814EC}" type="slidenum">
              <a:rPr lang="de-AT" altLang="de-DE"/>
              <a:pPr/>
              <a:t>11</a:t>
            </a:fld>
            <a:endParaRPr lang="de-AT" altLang="de-DE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4CBFA01F-7EE2-4BDC-910C-34F574FCC3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4000"/>
              <a:t>Die Flintstones im Überblick</a:t>
            </a: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EA0BFB26-24B0-4047-B654-2FE653ED9016}"/>
              </a:ext>
            </a:extLst>
          </p:cNvPr>
          <p:cNvGraphicFramePr/>
          <p:nvPr/>
        </p:nvGraphicFramePr>
        <p:xfrm>
          <a:off x="684213" y="1989138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5000">
    <p:cover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395C8C32-71DE-4C96-A15B-4072AFEC21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CB872B-888B-4241-97F2-30216C1B2A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9D656DD4-0BE2-4EA4-B226-5E8E907FCC1A}" type="slidenum">
              <a:rPr lang="de-AT" altLang="de-DE"/>
              <a:pPr/>
              <a:t>12</a:t>
            </a:fld>
            <a:endParaRPr lang="de-AT" altLang="de-DE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F8BEA889-FF98-410A-ACFA-FFF4603A62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de-D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Flintstones...</a:t>
            </a:r>
            <a:br>
              <a:rPr lang="de-DE" altLang="de-DE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AT" altLang="de-DE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BEDCD1F-305B-4C4B-BA45-FFB1AE8FF4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41910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...meet the Flintstones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they're a modern stone age family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From the town of bedrock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they're a page right out of history.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Let's ride with the family down the street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through the courtesy of Fred's two feet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When you're with the Flintstones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have a yabba dabba doo time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a dabba doo time</a:t>
            </a:r>
            <a:b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</a:br>
            <a:r>
              <a:rPr lang="en-GB" altLang="de-DE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Times New Roman" panose="02020603050405020304" pitchFamily="18" charset="0"/>
              </a:rPr>
              <a:t>We'll have a great old time.</a:t>
            </a:r>
            <a:endParaRPr lang="de-AT" altLang="de-DE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de-AT" altLang="de-DE" sz="2000"/>
          </a:p>
        </p:txBody>
      </p:sp>
      <p:pic>
        <p:nvPicPr>
          <p:cNvPr id="11268" name="Picture 4" descr="D:\Kurs 4015\Präsentationen\Flintstones\Dino_singend.jpg">
            <a:extLst>
              <a:ext uri="{FF2B5EF4-FFF2-40B4-BE49-F238E27FC236}">
                <a16:creationId xmlns:a16="http://schemas.microsoft.com/office/drawing/2014/main" id="{D9659670-1882-4FBD-87DC-7F8210E25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22860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973F113F-9BCC-4D0F-ADB8-1FA42D45AC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B3FD252-4BEF-4481-BEE8-560CADBDB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11FC09EC-7AB8-457B-A2A8-3C31CDC4A34F}" type="slidenum">
              <a:rPr lang="de-AT" altLang="de-DE"/>
              <a:pPr/>
              <a:t>2</a:t>
            </a:fld>
            <a:endParaRPr lang="de-AT" altLang="de-DE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83A85519-D891-4975-919B-B335830926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/>
              <a:t>Inhalt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73ADB85-1082-4DE3-8FD8-B9A4056334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altLang="de-DE" sz="2000"/>
              <a:t>Fred</a:t>
            </a:r>
          </a:p>
          <a:p>
            <a:r>
              <a:rPr lang="de-DE" altLang="de-DE" sz="2000"/>
              <a:t>Barney</a:t>
            </a:r>
          </a:p>
          <a:p>
            <a:r>
              <a:rPr lang="de-DE" altLang="de-DE" sz="2000"/>
              <a:t>Beide Männer...</a:t>
            </a:r>
          </a:p>
          <a:p>
            <a:r>
              <a:rPr lang="de-DE" altLang="de-DE" sz="2000"/>
              <a:t>Fred und Wilma</a:t>
            </a:r>
          </a:p>
          <a:p>
            <a:r>
              <a:rPr lang="de-DE" altLang="de-DE" sz="2000"/>
              <a:t>Pebbles und Dino</a:t>
            </a:r>
          </a:p>
          <a:p>
            <a:r>
              <a:rPr lang="de-DE" altLang="de-DE" sz="2000"/>
              <a:t>Betty und Barney</a:t>
            </a:r>
          </a:p>
          <a:p>
            <a:r>
              <a:rPr lang="de-DE" altLang="de-DE" sz="2000"/>
              <a:t>BamBam</a:t>
            </a:r>
          </a:p>
          <a:p>
            <a:r>
              <a:rPr lang="de-DE" altLang="de-DE" sz="2000"/>
              <a:t>Pebbles und BamBam</a:t>
            </a:r>
            <a:endParaRPr lang="de-AT" altLang="de-DE" sz="2000"/>
          </a:p>
          <a:p>
            <a:r>
              <a:rPr lang="de-DE" altLang="de-DE" sz="2000"/>
              <a:t>Lowen und Rüsselstaubsauger</a:t>
            </a:r>
          </a:p>
          <a:p>
            <a:r>
              <a:rPr lang="de-DE" altLang="de-DE" sz="2000"/>
              <a:t>Überblick</a:t>
            </a:r>
          </a:p>
          <a:p>
            <a:r>
              <a:rPr lang="en-GB" altLang="de-DE" sz="2000"/>
              <a:t>Flintstones-Song</a:t>
            </a:r>
            <a:endParaRPr lang="de-AT" altLang="de-DE" sz="2000"/>
          </a:p>
        </p:txBody>
      </p:sp>
    </p:spTree>
  </p:cSld>
  <p:clrMapOvr>
    <a:masterClrMapping/>
  </p:clrMapOvr>
  <p:transition advTm="5000">
    <p:cover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392157F-5802-4491-86C4-51D194787D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AB87B5-CAB2-4184-8DCD-020A6E205A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3CA10A76-C507-46DD-A6D9-D0C5D75DC21E}" type="slidenum">
              <a:rPr lang="de-AT" altLang="de-DE"/>
              <a:pPr/>
              <a:t>3</a:t>
            </a:fld>
            <a:endParaRPr lang="de-AT" altLang="de-DE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FA867F97-725E-43EE-8674-675D1E5B46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12788" y="658813"/>
            <a:ext cx="2465387" cy="1081087"/>
          </a:xfrm>
        </p:spPr>
        <p:txBody>
          <a:bodyPr/>
          <a:lstStyle/>
          <a:p>
            <a:pPr eaLnBrk="1" hangingPunct="1"/>
            <a:r>
              <a:rPr lang="de-DE" altLang="de-DE"/>
              <a:t>Fred</a:t>
            </a:r>
            <a:endParaRPr lang="de-AT" altLang="de-DE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CDD8BB7-B57E-4909-814B-78045E0FE9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58888" y="5013325"/>
            <a:ext cx="7199312" cy="1443038"/>
          </a:xfrm>
        </p:spPr>
        <p:txBody>
          <a:bodyPr/>
          <a:lstStyle/>
          <a:p>
            <a:pPr marL="0" indent="30163" eaLnBrk="1" hangingPunct="1">
              <a:buFontTx/>
              <a:buNone/>
            </a:pPr>
            <a:r>
              <a:rPr lang="de-DE" altLang="de-DE" sz="2800"/>
              <a:t>Der ungestüme Fred ist der klassische Verlierer, der sich nie gegen seine Frau Wilma durchsetzen kann...</a:t>
            </a:r>
          </a:p>
        </p:txBody>
      </p:sp>
      <p:pic>
        <p:nvPicPr>
          <p:cNvPr id="3076" name="Picture 4" descr="D:\Kurs 4015\Präsentationen\Flintstones\Fred_mit_Matschbirne.jpg">
            <a:extLst>
              <a:ext uri="{FF2B5EF4-FFF2-40B4-BE49-F238E27FC236}">
                <a16:creationId xmlns:a16="http://schemas.microsoft.com/office/drawing/2014/main" id="{D829A169-59E8-4E2A-82ED-022BB55CC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557338"/>
            <a:ext cx="289083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PubOvalCallout">
            <a:extLst>
              <a:ext uri="{FF2B5EF4-FFF2-40B4-BE49-F238E27FC236}">
                <a16:creationId xmlns:a16="http://schemas.microsoft.com/office/drawing/2014/main" id="{25BC107B-5089-4C65-A82B-53770E0A9237}"/>
              </a:ext>
            </a:extLst>
          </p:cNvPr>
          <p:cNvSpPr>
            <a:spLocks noEditPoints="1" noChangeArrowheads="1"/>
          </p:cNvSpPr>
          <p:nvPr/>
        </p:nvSpPr>
        <p:spPr bwMode="auto">
          <a:xfrm rot="-1218204">
            <a:off x="3779838" y="836613"/>
            <a:ext cx="2620962" cy="1655762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0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de-DE" altLang="de-DE"/>
              <a:t>Wiilmaaa!!!</a:t>
            </a:r>
          </a:p>
        </p:txBody>
      </p:sp>
    </p:spTree>
  </p:cSld>
  <p:clrMapOvr>
    <a:masterClrMapping/>
  </p:clrMapOvr>
  <p:transition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48074653-9D57-48CD-B0FB-11212F758E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C8BA25C-4EF7-4A14-B7D1-EB025D59F3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152B39BC-5974-4DEE-81CB-EA1AB13372F3}" type="slidenum">
              <a:rPr lang="de-AT" altLang="de-DE"/>
              <a:pPr/>
              <a:t>4</a:t>
            </a:fld>
            <a:endParaRPr lang="de-AT" altLang="de-DE"/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73FFDFC5-D593-4EEC-87E1-BE0D99A0A1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Barney</a:t>
            </a:r>
            <a:endParaRPr lang="de-AT" alt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BD1D1C0-B29C-47A7-BE3A-7068C5F47F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41813" y="1989138"/>
            <a:ext cx="4114800" cy="4114800"/>
          </a:xfrm>
        </p:spPr>
        <p:txBody>
          <a:bodyPr/>
          <a:lstStyle/>
          <a:p>
            <a:pPr marL="0" indent="30163" eaLnBrk="1" hangingPunct="1">
              <a:buFontTx/>
              <a:buNone/>
            </a:pPr>
            <a:r>
              <a:rPr lang="de-DE" altLang="de-DE" sz="2800"/>
              <a:t>...während sein bester Freund Barney Geröllheimer (Barney Rubble), der auf den ersten Blick etwas minderbemittelt wirkt, immer wieder als Glückspilz erweist.</a:t>
            </a:r>
            <a:endParaRPr lang="de-AT" altLang="de-DE" sz="2800"/>
          </a:p>
        </p:txBody>
      </p:sp>
      <p:pic>
        <p:nvPicPr>
          <p:cNvPr id="4100" name="Picture 4" descr="D:\Kurs 4015\Präsentationen\Flintstones\Barney_3.jpg">
            <a:extLst>
              <a:ext uri="{FF2B5EF4-FFF2-40B4-BE49-F238E27FC236}">
                <a16:creationId xmlns:a16="http://schemas.microsoft.com/office/drawing/2014/main" id="{E9F73D5B-7A40-4451-A69D-729445A0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5600"/>
            <a:ext cx="2286000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027F4FF-9012-43BA-8718-9331E8CA23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51208F9-3089-49B3-B682-276591925A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B7F341F0-F5FA-4435-A7B8-AC6F3A45DB9D}" type="slidenum">
              <a:rPr lang="de-AT" altLang="de-DE"/>
              <a:pPr/>
              <a:t>5</a:t>
            </a:fld>
            <a:endParaRPr lang="de-AT" altLang="de-DE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D86A0FCF-38B7-4DE6-BB7E-AAC4ED96C8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Beide Männer...</a:t>
            </a:r>
            <a:endParaRPr lang="de-AT" altLang="de-DE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E6E6E1F-93D3-4CC2-8002-37EACCABA8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25500" y="4229100"/>
            <a:ext cx="3810000" cy="1752600"/>
          </a:xfrm>
        </p:spPr>
        <p:txBody>
          <a:bodyPr/>
          <a:lstStyle/>
          <a:p>
            <a:pPr marL="285750" indent="-285750" eaLnBrk="1" hangingPunct="1">
              <a:lnSpc>
                <a:spcPct val="90000"/>
              </a:lnSpc>
              <a:buFontTx/>
              <a:buNone/>
            </a:pPr>
            <a:r>
              <a:rPr lang="de-DE" altLang="de-DE" sz="2800"/>
              <a:t>...arbeiten im Steinbruch von Mr.Schiefer (Mr.GeorgeSlate)</a:t>
            </a:r>
            <a:endParaRPr lang="de-AT" altLang="de-DE" sz="2800"/>
          </a:p>
        </p:txBody>
      </p:sp>
      <p:pic>
        <p:nvPicPr>
          <p:cNvPr id="5124" name="Picture 4" descr="D:\Kurs 4015\Präsentationen\Flintstones\Barney_und_Fred_im_Auto.jpg">
            <a:extLst>
              <a:ext uri="{FF2B5EF4-FFF2-40B4-BE49-F238E27FC236}">
                <a16:creationId xmlns:a16="http://schemas.microsoft.com/office/drawing/2014/main" id="{54985DDA-57CD-4E3C-93C0-A4D0615ED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149725"/>
            <a:ext cx="2286000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ietschende_Reif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34B34128-0B28-493F-AACD-28F92CD2BC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324A80-825A-4C34-B247-F293776E2D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DF551FB1-9D26-4399-9150-D4531E1CC72D}" type="slidenum">
              <a:rPr lang="de-AT" altLang="de-DE"/>
              <a:pPr/>
              <a:t>6</a:t>
            </a:fld>
            <a:endParaRPr lang="de-AT" altLang="de-DE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6F11FD78-3CB2-48D9-9E28-BC0E6BB2C0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Fred und Wilma</a:t>
            </a:r>
            <a:endParaRPr lang="de-AT" altLang="de-DE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89BFC002-45D0-4F5D-9B11-C8F6A2DB70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56100" y="4868863"/>
            <a:ext cx="4114800" cy="1219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de-DE" altLang="de-DE" sz="2800"/>
              <a:t>Vervollständigt wird die Familie Feuerstein...</a:t>
            </a:r>
            <a:endParaRPr lang="de-AT" altLang="de-DE" sz="2800"/>
          </a:p>
        </p:txBody>
      </p:sp>
      <p:pic>
        <p:nvPicPr>
          <p:cNvPr id="6148" name="Picture 4" descr="D:\Kurs 4015\Präsentationen\Flintstones\Fred_and_Wilma_kussend.jpg">
            <a:extLst>
              <a:ext uri="{FF2B5EF4-FFF2-40B4-BE49-F238E27FC236}">
                <a16:creationId xmlns:a16="http://schemas.microsoft.com/office/drawing/2014/main" id="{67E709EC-6534-45ED-A325-5B5E2F490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27590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0D5A24DF-9E6D-4DBF-B615-A4CCC0D393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D9A610-522F-4147-A790-79EF690350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CEAF237E-1DE4-46BB-BA60-5CCC8020F99A}" type="slidenum">
              <a:rPr lang="de-AT" altLang="de-DE"/>
              <a:pPr/>
              <a:t>7</a:t>
            </a:fld>
            <a:endParaRPr lang="de-AT" altLang="de-DE"/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9BA118BC-167F-48DF-AFD5-1FBF52FE75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Pebbles und Dino</a:t>
            </a:r>
            <a:endParaRPr lang="de-AT" altLang="de-DE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E743064B-7149-4031-8203-A260353DD3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0413" y="1989138"/>
            <a:ext cx="3886200" cy="4114800"/>
          </a:xfrm>
        </p:spPr>
        <p:txBody>
          <a:bodyPr/>
          <a:lstStyle/>
          <a:p>
            <a:pPr eaLnBrk="1" hangingPunct="1"/>
            <a:r>
              <a:rPr lang="de-DE" altLang="de-DE"/>
              <a:t>Durch die Tochter Pebbles, die im Februar 1963 das Licht der Urzeitwelt erblickt...</a:t>
            </a:r>
          </a:p>
          <a:p>
            <a:pPr eaLnBrk="1" hangingPunct="1"/>
            <a:r>
              <a:rPr lang="de-DE" altLang="de-DE"/>
              <a:t>...und den Haushund Dino</a:t>
            </a:r>
            <a:endParaRPr lang="de-AT" altLang="de-DE"/>
          </a:p>
        </p:txBody>
      </p:sp>
      <p:pic>
        <p:nvPicPr>
          <p:cNvPr id="7172" name="Picture 4" descr="D:\Kurs 4015\Präsentationen\Flintstones\Dino_und_Pebbles_im_Rahmen.jpg">
            <a:extLst>
              <a:ext uri="{FF2B5EF4-FFF2-40B4-BE49-F238E27FC236}">
                <a16:creationId xmlns:a16="http://schemas.microsoft.com/office/drawing/2014/main" id="{6BB42B3F-DEB9-4FB4-A405-0F6C10F2E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667000"/>
            <a:ext cx="290353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E50BC89D-A93C-4EBD-BA96-6DAB4FF350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B8A4A7-16AC-43E2-AB3C-DB40A81D444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DC381302-A276-4DB5-B353-D52B9C63A01E}" type="slidenum">
              <a:rPr lang="de-AT" altLang="de-DE"/>
              <a:pPr/>
              <a:t>8</a:t>
            </a:fld>
            <a:endParaRPr lang="de-AT" altLang="de-DE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DA0032B0-9C70-49F7-9ADD-C4CBCD4B49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Betty und Barney</a:t>
            </a:r>
            <a:endParaRPr lang="de-AT" alt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F23DC29-06C6-4B82-AF8E-AE74FB423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95600" y="5257800"/>
            <a:ext cx="5867400" cy="1295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/>
              <a:t>Auch Barney und seine Frau Betty bleiben nicht lange kinderlos...</a:t>
            </a:r>
            <a:endParaRPr lang="de-AT" altLang="de-DE"/>
          </a:p>
        </p:txBody>
      </p:sp>
      <p:pic>
        <p:nvPicPr>
          <p:cNvPr id="8196" name="Picture 4" descr="Betty_and_Barney_1">
            <a:extLst>
              <a:ext uri="{FF2B5EF4-FFF2-40B4-BE49-F238E27FC236}">
                <a16:creationId xmlns:a16="http://schemas.microsoft.com/office/drawing/2014/main" id="{F399F505-8C19-443B-967A-B1929B072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14600"/>
            <a:ext cx="22860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5814A28-8182-4895-9CFD-69FBD3C528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de-DE" altLang="de-DE"/>
              <a:t>Die Figuren der Flintstones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E308A3-54B6-4E97-9C74-E70F7B64A6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fld id="{7FA20AEC-09CA-451E-A78C-BEA6404F87EB}" type="slidenum">
              <a:rPr lang="de-AT" altLang="de-DE"/>
              <a:pPr/>
              <a:t>9</a:t>
            </a:fld>
            <a:endParaRPr lang="de-AT" altLang="de-DE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ED9F3768-D78A-4DD1-B8AA-642E95D9C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BamBam</a:t>
            </a:r>
            <a:endParaRPr lang="de-AT" altLang="de-DE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384041A-4037-49C8-A4E8-9E312C8CC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6400800" cy="28194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altLang="de-DE"/>
              <a:t>Im Herbst 1963 finden sie auf ihrer Türschwelle den bärenstarken Bamm-Bamm mit der Keule</a:t>
            </a:r>
            <a:endParaRPr lang="de-AT" altLang="de-DE"/>
          </a:p>
        </p:txBody>
      </p:sp>
      <p:pic>
        <p:nvPicPr>
          <p:cNvPr id="9220" name="Picture 4" descr="D:\Kurs 4015\Präsentationen\Flintstones\Bambam_und_Dino.jpg">
            <a:extLst>
              <a:ext uri="{FF2B5EF4-FFF2-40B4-BE49-F238E27FC236}">
                <a16:creationId xmlns:a16="http://schemas.microsoft.com/office/drawing/2014/main" id="{51FB66E9-3152-439F-B75B-27CE24545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38400"/>
            <a:ext cx="2286000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D:\Kurs 4015\Präsentationen\Flintstones\Barney_mit_Bambam.jpg">
            <a:extLst>
              <a:ext uri="{FF2B5EF4-FFF2-40B4-BE49-F238E27FC236}">
                <a16:creationId xmlns:a16="http://schemas.microsoft.com/office/drawing/2014/main" id="{1D1668A4-AA38-49BD-9C61-2ACE64F0A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429000"/>
            <a:ext cx="2286000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cover dir="d"/>
  </p:transition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Bildschirmpräsentation (4:3)</PresentationFormat>
  <Paragraphs>81</Paragraphs>
  <Slides>12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Times New Roman</vt:lpstr>
      <vt:lpstr>Arial</vt:lpstr>
      <vt:lpstr>Comic Sans MS</vt:lpstr>
      <vt:lpstr>Standarddesign</vt:lpstr>
      <vt:lpstr>PowerPoint-Präsentation</vt:lpstr>
      <vt:lpstr>Inhalt</vt:lpstr>
      <vt:lpstr>Fred</vt:lpstr>
      <vt:lpstr>Barney</vt:lpstr>
      <vt:lpstr>Beide Männer...</vt:lpstr>
      <vt:lpstr>Fred und Wilma</vt:lpstr>
      <vt:lpstr>Pebbles und Dino</vt:lpstr>
      <vt:lpstr>Betty und Barney</vt:lpstr>
      <vt:lpstr>BamBam</vt:lpstr>
      <vt:lpstr>Nicht zu vergessen...</vt:lpstr>
      <vt:lpstr>Die Flintstones im Überblick</vt:lpstr>
      <vt:lpstr>Flintstones... 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Mochmann</dc:creator>
  <cp:lastModifiedBy>RKlingenberg</cp:lastModifiedBy>
  <cp:revision>19</cp:revision>
  <dcterms:created xsi:type="dcterms:W3CDTF">2003-06-11T21:53:55Z</dcterms:created>
  <dcterms:modified xsi:type="dcterms:W3CDTF">2017-12-10T14:23:28Z</dcterms:modified>
</cp:coreProperties>
</file>